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7" r:id="rId7"/>
    <p:sldId id="260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CB9D"/>
    <a:srgbClr val="78A02E"/>
    <a:srgbClr val="034EA2"/>
    <a:srgbClr val="D7E7F5"/>
    <a:srgbClr val="E6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2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27. 02. 2023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259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27. 02. 2023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350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27. 02. 2023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013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27. 02. 2023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00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27. 02. 2023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920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27. 02. 2023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487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27. 02. 2023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355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27. 02. 2023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097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27. 02. 2023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417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27. 02. 2023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772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624B-3CC5-4AA4-AC20-F4E6F6FB4AEA}" type="datetimeFigureOut">
              <a:rPr lang="sl-SI" smtClean="0"/>
              <a:t>27. 02. 2023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397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osiaicBubbles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624B-3CC5-4AA4-AC20-F4E6F6FB4AEA}" type="datetimeFigureOut">
              <a:rPr lang="sl-SI" smtClean="0"/>
              <a:t>27. 02. 2023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D4ED-B7D6-46A0-9B4D-96B6824C8E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51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uskladi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EUSkladi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mailto:info.mkrr@gov.s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83712" y="2207303"/>
            <a:ext cx="5677306" cy="2417964"/>
          </a:xfrm>
        </p:spPr>
        <p:txBody>
          <a:bodyPr>
            <a:normAutofit/>
          </a:bodyPr>
          <a:lstStyle/>
          <a:p>
            <a:r>
              <a:rPr lang="sl-SI" sz="54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NAČRT KOMUNICIRANJA EKP ZA LETO 2023</a:t>
            </a:r>
            <a:endParaRPr lang="sl-SI" sz="54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publika" panose="02000506040000020004" pitchFamily="2" charset="-18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89" y="446687"/>
            <a:ext cx="3852909" cy="808321"/>
          </a:xfrm>
          <a:prstGeom prst="rect">
            <a:avLst/>
          </a:prstGeom>
        </p:spPr>
      </p:pic>
      <p:pic>
        <p:nvPicPr>
          <p:cNvPr id="1028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9418"/>
            <a:ext cx="1504335" cy="73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Kolenski povezovalnik 14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lenski povezovalnik 20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t="2978" r="8207" b="46925"/>
          <a:stretch/>
        </p:blipFill>
        <p:spPr>
          <a:xfrm>
            <a:off x="508822" y="2792170"/>
            <a:ext cx="4021586" cy="343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otnik 22"/>
          <p:cNvSpPr/>
          <p:nvPr/>
        </p:nvSpPr>
        <p:spPr>
          <a:xfrm>
            <a:off x="245807" y="5948039"/>
            <a:ext cx="3308626" cy="8256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8503" y="544046"/>
            <a:ext cx="10515600" cy="797618"/>
          </a:xfrm>
        </p:spPr>
        <p:txBody>
          <a:bodyPr/>
          <a:lstStyle/>
          <a:p>
            <a:r>
              <a:rPr lang="sl-SI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Celostna podoba</a:t>
            </a:r>
            <a:endParaRPr lang="sl-SI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6136286"/>
            <a:ext cx="2235530" cy="469003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168436"/>
            <a:ext cx="872843" cy="4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t="2978" r="8207" b="46925"/>
          <a:stretch/>
        </p:blipFill>
        <p:spPr>
          <a:xfrm>
            <a:off x="3554433" y="1623270"/>
            <a:ext cx="4021586" cy="3435659"/>
          </a:xfrm>
          <a:prstGeom prst="rect">
            <a:avLst/>
          </a:prstGeom>
        </p:spPr>
      </p:pic>
      <p:sp>
        <p:nvSpPr>
          <p:cNvPr id="10" name="Označba mesta vsebine 2"/>
          <p:cNvSpPr>
            <a:spLocks noGrp="1"/>
          </p:cNvSpPr>
          <p:nvPr>
            <p:ph idx="1"/>
          </p:nvPr>
        </p:nvSpPr>
        <p:spPr>
          <a:xfrm>
            <a:off x="1570666" y="1859686"/>
            <a:ext cx="2880757" cy="1040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 smtClean="0">
                <a:latin typeface="Republika" panose="02000506040000020004" pitchFamily="2" charset="-18"/>
              </a:rPr>
              <a:t>Cilj </a:t>
            </a:r>
            <a:r>
              <a:rPr lang="sl-SI" sz="1600" dirty="0">
                <a:latin typeface="Republika" panose="02000506040000020004" pitchFamily="2" charset="-18"/>
              </a:rPr>
              <a:t>politike 1: Konkurenčnejša in pametnejša </a:t>
            </a:r>
            <a:r>
              <a:rPr lang="sl-SI" sz="1600" dirty="0" smtClean="0">
                <a:latin typeface="Republika" panose="02000506040000020004" pitchFamily="2" charset="-18"/>
              </a:rPr>
              <a:t>Slovenija</a:t>
            </a:r>
            <a:endParaRPr lang="sl-SI" dirty="0">
              <a:latin typeface="Republika" panose="02000506040000020004" pitchFamily="2" charset="-18"/>
            </a:endParaRPr>
          </a:p>
        </p:txBody>
      </p:sp>
      <p:sp>
        <p:nvSpPr>
          <p:cNvPr id="11" name="Označba mesta vsebine 2"/>
          <p:cNvSpPr txBox="1">
            <a:spLocks/>
          </p:cNvSpPr>
          <p:nvPr/>
        </p:nvSpPr>
        <p:spPr>
          <a:xfrm>
            <a:off x="7387393" y="2941974"/>
            <a:ext cx="2491259" cy="104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>
                <a:latin typeface="Republika" panose="02000506040000020004" pitchFamily="2" charset="-18"/>
              </a:rPr>
              <a:t>Cilj politike 2: Bolj zelena, </a:t>
            </a:r>
            <a:r>
              <a:rPr lang="sl-SI" sz="1600" dirty="0" err="1">
                <a:latin typeface="Republika" panose="02000506040000020004" pitchFamily="2" charset="-18"/>
              </a:rPr>
              <a:t>nizkoogljična</a:t>
            </a:r>
            <a:r>
              <a:rPr lang="sl-SI" sz="1600" dirty="0">
                <a:latin typeface="Republika" panose="02000506040000020004" pitchFamily="2" charset="-18"/>
              </a:rPr>
              <a:t> </a:t>
            </a:r>
            <a:r>
              <a:rPr lang="sl-SI" sz="1600" dirty="0" smtClean="0">
                <a:latin typeface="Republika" panose="02000506040000020004" pitchFamily="2" charset="-18"/>
              </a:rPr>
              <a:t>Slovenija</a:t>
            </a:r>
            <a:endParaRPr lang="sl-SI" sz="2400" dirty="0">
              <a:latin typeface="Republika" panose="02000506040000020004" pitchFamily="2" charset="-18"/>
            </a:endParaRPr>
          </a:p>
        </p:txBody>
      </p:sp>
      <p:sp>
        <p:nvSpPr>
          <p:cNvPr id="12" name="Označba mesta vsebine 2"/>
          <p:cNvSpPr txBox="1">
            <a:spLocks/>
          </p:cNvSpPr>
          <p:nvPr/>
        </p:nvSpPr>
        <p:spPr>
          <a:xfrm>
            <a:off x="6805490" y="4273051"/>
            <a:ext cx="2281237" cy="68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>
                <a:latin typeface="Republika" panose="02000506040000020004" pitchFamily="2" charset="-18"/>
              </a:rPr>
              <a:t>Cilji politike 5: Slovenija, ki je bližje </a:t>
            </a:r>
            <a:r>
              <a:rPr lang="sl-SI" sz="1600" dirty="0" smtClean="0">
                <a:latin typeface="Republika" panose="02000506040000020004" pitchFamily="2" charset="-18"/>
              </a:rPr>
              <a:t>državljanom</a:t>
            </a:r>
            <a:endParaRPr lang="sl-SI" sz="2000" dirty="0">
              <a:latin typeface="Republika" panose="02000506040000020004" pitchFamily="2" charset="-18"/>
            </a:endParaRPr>
          </a:p>
        </p:txBody>
      </p:sp>
      <p:sp>
        <p:nvSpPr>
          <p:cNvPr id="13" name="Označba mesta vsebine 2"/>
          <p:cNvSpPr txBox="1">
            <a:spLocks/>
          </p:cNvSpPr>
          <p:nvPr/>
        </p:nvSpPr>
        <p:spPr>
          <a:xfrm>
            <a:off x="2553386" y="5097795"/>
            <a:ext cx="2636167" cy="1040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 smtClean="0">
                <a:latin typeface="Republika" panose="02000506040000020004" pitchFamily="2" charset="-18"/>
              </a:rPr>
              <a:t>Cilji politike 4: Bolj socialna in vključujoča Slovenija</a:t>
            </a:r>
            <a:endParaRPr lang="sl-SI" sz="2000" dirty="0">
              <a:latin typeface="Republika" panose="02000506040000020004" pitchFamily="2" charset="-18"/>
            </a:endParaRPr>
          </a:p>
        </p:txBody>
      </p:sp>
      <p:sp>
        <p:nvSpPr>
          <p:cNvPr id="14" name="Označba mesta vsebine 2"/>
          <p:cNvSpPr txBox="1">
            <a:spLocks/>
          </p:cNvSpPr>
          <p:nvPr/>
        </p:nvSpPr>
        <p:spPr>
          <a:xfrm>
            <a:off x="1063174" y="3419073"/>
            <a:ext cx="2768759" cy="1040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>
                <a:latin typeface="Republika" panose="02000506040000020004" pitchFamily="2" charset="-18"/>
              </a:rPr>
              <a:t>Cilji politike 3: Bolj povezana Slovenija z izboljšanjem mobilnosti</a:t>
            </a:r>
          </a:p>
        </p:txBody>
      </p:sp>
      <p:sp>
        <p:nvSpPr>
          <p:cNvPr id="15" name="Označba mesta vsebine 2"/>
          <p:cNvSpPr txBox="1">
            <a:spLocks/>
          </p:cNvSpPr>
          <p:nvPr/>
        </p:nvSpPr>
        <p:spPr>
          <a:xfrm>
            <a:off x="5688059" y="1138997"/>
            <a:ext cx="3398668" cy="743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>
                <a:latin typeface="Republika" panose="02000506040000020004" pitchFamily="2" charset="-18"/>
              </a:rPr>
              <a:t>Specifični cilj Sklada za pravični prehod: Slovenija za pravični prehod</a:t>
            </a:r>
            <a:endParaRPr lang="sl-SI" sz="2000" dirty="0">
              <a:latin typeface="Republika" panose="02000506040000020004" pitchFamily="2" charset="-18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553" y="2998199"/>
            <a:ext cx="666750" cy="685800"/>
          </a:xfrm>
          <a:prstGeom prst="rect">
            <a:avLst/>
          </a:prstGeom>
        </p:spPr>
      </p:pic>
      <p:sp>
        <p:nvSpPr>
          <p:cNvPr id="16" name="Pravokotnik 15"/>
          <p:cNvSpPr/>
          <p:nvPr/>
        </p:nvSpPr>
        <p:spPr>
          <a:xfrm>
            <a:off x="9286178" y="4648713"/>
            <a:ext cx="2693943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b="1" dirty="0" smtClean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www.evropskasredstva.si </a:t>
            </a:r>
            <a:endParaRPr lang="sl-S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Slika 16">
            <a:hlinkClick r:id="rId6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39" b="-9558"/>
          <a:stretch/>
        </p:blipFill>
        <p:spPr>
          <a:xfrm>
            <a:off x="10611584" y="272182"/>
            <a:ext cx="499412" cy="498197"/>
          </a:xfrm>
          <a:prstGeom prst="rect">
            <a:avLst/>
          </a:prstGeom>
        </p:spPr>
      </p:pic>
      <p:pic>
        <p:nvPicPr>
          <p:cNvPr id="18" name="Slika 17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4667" b="60"/>
          <a:stretch/>
        </p:blipFill>
        <p:spPr>
          <a:xfrm>
            <a:off x="10621655" y="1232095"/>
            <a:ext cx="489341" cy="480895"/>
          </a:xfrm>
          <a:prstGeom prst="rect">
            <a:avLst/>
          </a:prstGeom>
        </p:spPr>
      </p:pic>
      <p:sp>
        <p:nvSpPr>
          <p:cNvPr id="20" name="Pravokotnik 19"/>
          <p:cNvSpPr/>
          <p:nvPr/>
        </p:nvSpPr>
        <p:spPr>
          <a:xfrm>
            <a:off x="10108294" y="828382"/>
            <a:ext cx="13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>
                <a:latin typeface="Republika" panose="02000506040000020004" pitchFamily="2" charset="-18"/>
              </a:rPr>
              <a:t>@</a:t>
            </a:r>
            <a:r>
              <a:rPr lang="sl-SI" sz="1600" dirty="0" err="1">
                <a:latin typeface="Republika" panose="02000506040000020004" pitchFamily="2" charset="-18"/>
              </a:rPr>
              <a:t>EUsredstva</a:t>
            </a:r>
            <a:endParaRPr lang="sl-SI" sz="1600" dirty="0">
              <a:latin typeface="Republika" panose="02000506040000020004" pitchFamily="2" charset="-18"/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9878652" y="1712990"/>
            <a:ext cx="1975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 smtClean="0">
                <a:latin typeface="Republika" panose="02000506040000020004" pitchFamily="2" charset="-18"/>
              </a:rPr>
              <a:t>@</a:t>
            </a:r>
            <a:r>
              <a:rPr lang="sl-SI" sz="1600" dirty="0" err="1" smtClean="0">
                <a:latin typeface="Republika" panose="02000506040000020004" pitchFamily="2" charset="-18"/>
              </a:rPr>
              <a:t>evropska_sredstva</a:t>
            </a:r>
            <a:endParaRPr lang="sl-SI" sz="1600" dirty="0">
              <a:latin typeface="Republika" panose="02000506040000020004" pitchFamily="2" charset="-18"/>
            </a:endParaRPr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0878" y="5062519"/>
            <a:ext cx="33528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637" y="2213051"/>
            <a:ext cx="606744" cy="426441"/>
          </a:xfrm>
          <a:prstGeom prst="rect">
            <a:avLst/>
          </a:prstGeom>
        </p:spPr>
      </p:pic>
      <p:sp>
        <p:nvSpPr>
          <p:cNvPr id="26" name="Pravokotnik 25"/>
          <p:cNvSpPr/>
          <p:nvPr/>
        </p:nvSpPr>
        <p:spPr>
          <a:xfrm>
            <a:off x="10186219" y="2717651"/>
            <a:ext cx="13639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>
                <a:latin typeface="Republika" panose="02000506040000020004" pitchFamily="2" charset="-18"/>
              </a:rPr>
              <a:t>@</a:t>
            </a:r>
            <a:r>
              <a:rPr lang="sl-SI" sz="1600" dirty="0" err="1" smtClean="0">
                <a:latin typeface="Republika" panose="02000506040000020004" pitchFamily="2" charset="-18"/>
              </a:rPr>
              <a:t>EUSredstva</a:t>
            </a:r>
            <a:endParaRPr lang="sl-SI" sz="1600" dirty="0"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644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63804" y="2695592"/>
            <a:ext cx="7625919" cy="2687505"/>
          </a:xfrm>
        </p:spPr>
        <p:txBody>
          <a:bodyPr>
            <a:noAutofit/>
          </a:bodyPr>
          <a:lstStyle/>
          <a:p>
            <a:r>
              <a:rPr lang="sl-SI" sz="66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HVALA ZA VAŠO POZORNOST!</a:t>
            </a:r>
            <a:r>
              <a:rPr lang="sl-SI" sz="48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/>
            </a:r>
            <a:br>
              <a:rPr lang="sl-SI" sz="48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r>
              <a:rPr lang="sl-SI" sz="48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/>
            </a:r>
            <a:br>
              <a:rPr lang="sl-SI" sz="48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r>
              <a:rPr lang="sl-SI" sz="36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VPRAŠANJA / PRIPOMBE / PREDLOGI</a:t>
            </a:r>
            <a:endParaRPr lang="sl-SI" sz="36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publika" panose="02000506040000020004" pitchFamily="2" charset="-18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89" y="446687"/>
            <a:ext cx="3852909" cy="808321"/>
          </a:xfrm>
          <a:prstGeom prst="rect">
            <a:avLst/>
          </a:prstGeom>
        </p:spPr>
      </p:pic>
      <p:pic>
        <p:nvPicPr>
          <p:cNvPr id="1028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9418"/>
            <a:ext cx="1504335" cy="73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Kolenski povezovalnik 14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lenski povezovalnik 20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674" y="2345598"/>
            <a:ext cx="2074223" cy="2070075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630" y="2345598"/>
            <a:ext cx="1925737" cy="19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361" y="447027"/>
            <a:ext cx="10515600" cy="797618"/>
          </a:xfrm>
        </p:spPr>
        <p:txBody>
          <a:bodyPr/>
          <a:lstStyle/>
          <a:p>
            <a:r>
              <a:rPr lang="sl-SI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Kaj nas čaka v letu 2023?</a:t>
            </a:r>
            <a:endParaRPr lang="sl-SI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publika" panose="02000506040000020004" pitchFamily="2" charset="-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6136286"/>
            <a:ext cx="2235530" cy="469003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168436"/>
            <a:ext cx="872843" cy="4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1000;p18"/>
          <p:cNvSpPr/>
          <p:nvPr/>
        </p:nvSpPr>
        <p:spPr>
          <a:xfrm>
            <a:off x="901581" y="1496702"/>
            <a:ext cx="9191625" cy="4438844"/>
          </a:xfrm>
          <a:custGeom>
            <a:avLst/>
            <a:gdLst/>
            <a:ahLst/>
            <a:cxnLst/>
            <a:rect l="l" t="t" r="r" b="b"/>
            <a:pathLst>
              <a:path w="2414" h="1158" extrusionOk="0">
                <a:moveTo>
                  <a:pt x="401" y="1152"/>
                </a:moveTo>
                <a:cubicBezTo>
                  <a:pt x="401" y="1149"/>
                  <a:pt x="403" y="1146"/>
                  <a:pt x="407" y="1146"/>
                </a:cubicBezTo>
                <a:cubicBezTo>
                  <a:pt x="407" y="1146"/>
                  <a:pt x="407" y="1146"/>
                  <a:pt x="407" y="1146"/>
                </a:cubicBezTo>
                <a:cubicBezTo>
                  <a:pt x="410" y="1146"/>
                  <a:pt x="413" y="1149"/>
                  <a:pt x="413" y="1152"/>
                </a:cubicBezTo>
                <a:cubicBezTo>
                  <a:pt x="413" y="1152"/>
                  <a:pt x="413" y="1152"/>
                  <a:pt x="413" y="1152"/>
                </a:cubicBezTo>
                <a:cubicBezTo>
                  <a:pt x="413" y="1156"/>
                  <a:pt x="410" y="1158"/>
                  <a:pt x="407" y="1158"/>
                </a:cubicBezTo>
                <a:cubicBezTo>
                  <a:pt x="407" y="1158"/>
                  <a:pt x="407" y="1158"/>
                  <a:pt x="407" y="1158"/>
                </a:cubicBezTo>
                <a:cubicBezTo>
                  <a:pt x="403" y="1158"/>
                  <a:pt x="401" y="1156"/>
                  <a:pt x="401" y="1152"/>
                </a:cubicBezTo>
                <a:close/>
                <a:moveTo>
                  <a:pt x="2000" y="1158"/>
                </a:moveTo>
                <a:cubicBezTo>
                  <a:pt x="1996" y="1158"/>
                  <a:pt x="1994" y="1155"/>
                  <a:pt x="1994" y="1152"/>
                </a:cubicBezTo>
                <a:cubicBezTo>
                  <a:pt x="1994" y="1152"/>
                  <a:pt x="1994" y="1152"/>
                  <a:pt x="1994" y="1152"/>
                </a:cubicBezTo>
                <a:cubicBezTo>
                  <a:pt x="1994" y="1149"/>
                  <a:pt x="1997" y="1146"/>
                  <a:pt x="2000" y="1146"/>
                </a:cubicBezTo>
                <a:cubicBezTo>
                  <a:pt x="2000" y="1146"/>
                  <a:pt x="2000" y="1146"/>
                  <a:pt x="2000" y="1146"/>
                </a:cubicBezTo>
                <a:cubicBezTo>
                  <a:pt x="2003" y="1146"/>
                  <a:pt x="2006" y="1149"/>
                  <a:pt x="2006" y="1152"/>
                </a:cubicBezTo>
                <a:cubicBezTo>
                  <a:pt x="2006" y="1152"/>
                  <a:pt x="2006" y="1152"/>
                  <a:pt x="2006" y="1152"/>
                </a:cubicBezTo>
                <a:cubicBezTo>
                  <a:pt x="2006" y="1156"/>
                  <a:pt x="2003" y="1158"/>
                  <a:pt x="2000" y="1158"/>
                </a:cubicBezTo>
                <a:cubicBezTo>
                  <a:pt x="2000" y="1158"/>
                  <a:pt x="2000" y="1158"/>
                  <a:pt x="2000" y="1158"/>
                </a:cubicBezTo>
                <a:cubicBezTo>
                  <a:pt x="2000" y="1158"/>
                  <a:pt x="2000" y="1158"/>
                  <a:pt x="2000" y="1158"/>
                </a:cubicBezTo>
                <a:close/>
                <a:moveTo>
                  <a:pt x="2026" y="1152"/>
                </a:moveTo>
                <a:cubicBezTo>
                  <a:pt x="2026" y="1149"/>
                  <a:pt x="2028" y="1146"/>
                  <a:pt x="2031" y="1146"/>
                </a:cubicBezTo>
                <a:cubicBezTo>
                  <a:pt x="2031" y="1146"/>
                  <a:pt x="2031" y="1146"/>
                  <a:pt x="2031" y="1146"/>
                </a:cubicBezTo>
                <a:cubicBezTo>
                  <a:pt x="2031" y="1146"/>
                  <a:pt x="2031" y="1146"/>
                  <a:pt x="2031" y="1146"/>
                </a:cubicBezTo>
                <a:cubicBezTo>
                  <a:pt x="2031" y="1146"/>
                  <a:pt x="2031" y="1146"/>
                  <a:pt x="2031" y="1146"/>
                </a:cubicBezTo>
                <a:cubicBezTo>
                  <a:pt x="2035" y="1145"/>
                  <a:pt x="2037" y="1148"/>
                  <a:pt x="2038" y="1151"/>
                </a:cubicBezTo>
                <a:cubicBezTo>
                  <a:pt x="2038" y="1151"/>
                  <a:pt x="2038" y="1151"/>
                  <a:pt x="2038" y="1151"/>
                </a:cubicBezTo>
                <a:cubicBezTo>
                  <a:pt x="2038" y="1155"/>
                  <a:pt x="2035" y="1157"/>
                  <a:pt x="2032" y="1158"/>
                </a:cubicBezTo>
                <a:cubicBezTo>
                  <a:pt x="2032" y="1158"/>
                  <a:pt x="2032" y="1158"/>
                  <a:pt x="2032" y="1158"/>
                </a:cubicBezTo>
                <a:cubicBezTo>
                  <a:pt x="2032" y="1158"/>
                  <a:pt x="2032" y="1158"/>
                  <a:pt x="2032" y="1158"/>
                </a:cubicBezTo>
                <a:cubicBezTo>
                  <a:pt x="2032" y="1158"/>
                  <a:pt x="2032" y="1158"/>
                  <a:pt x="2032" y="1158"/>
                </a:cubicBezTo>
                <a:cubicBezTo>
                  <a:pt x="2029" y="1158"/>
                  <a:pt x="2026" y="1155"/>
                  <a:pt x="2026" y="1152"/>
                </a:cubicBezTo>
                <a:close/>
                <a:moveTo>
                  <a:pt x="374" y="1157"/>
                </a:moveTo>
                <a:cubicBezTo>
                  <a:pt x="374" y="1157"/>
                  <a:pt x="374" y="1157"/>
                  <a:pt x="374" y="1157"/>
                </a:cubicBezTo>
                <a:cubicBezTo>
                  <a:pt x="371" y="1157"/>
                  <a:pt x="368" y="1154"/>
                  <a:pt x="369" y="1151"/>
                </a:cubicBezTo>
                <a:cubicBezTo>
                  <a:pt x="369" y="1151"/>
                  <a:pt x="369" y="1151"/>
                  <a:pt x="369" y="1151"/>
                </a:cubicBezTo>
                <a:cubicBezTo>
                  <a:pt x="369" y="1147"/>
                  <a:pt x="372" y="1145"/>
                  <a:pt x="375" y="1145"/>
                </a:cubicBezTo>
                <a:cubicBezTo>
                  <a:pt x="375" y="1145"/>
                  <a:pt x="375" y="1145"/>
                  <a:pt x="375" y="1145"/>
                </a:cubicBezTo>
                <a:cubicBezTo>
                  <a:pt x="375" y="1145"/>
                  <a:pt x="375" y="1145"/>
                  <a:pt x="375" y="1145"/>
                </a:cubicBezTo>
                <a:cubicBezTo>
                  <a:pt x="375" y="1145"/>
                  <a:pt x="375" y="1145"/>
                  <a:pt x="375" y="1145"/>
                </a:cubicBezTo>
                <a:cubicBezTo>
                  <a:pt x="378" y="1145"/>
                  <a:pt x="381" y="1148"/>
                  <a:pt x="381" y="1152"/>
                </a:cubicBezTo>
                <a:cubicBezTo>
                  <a:pt x="381" y="1152"/>
                  <a:pt x="381" y="1152"/>
                  <a:pt x="381" y="1152"/>
                </a:cubicBezTo>
                <a:cubicBezTo>
                  <a:pt x="380" y="1155"/>
                  <a:pt x="378" y="1157"/>
                  <a:pt x="375" y="1157"/>
                </a:cubicBezTo>
                <a:cubicBezTo>
                  <a:pt x="375" y="1157"/>
                  <a:pt x="375" y="1157"/>
                  <a:pt x="375" y="1157"/>
                </a:cubicBezTo>
                <a:cubicBezTo>
                  <a:pt x="375" y="1157"/>
                  <a:pt x="374" y="1157"/>
                  <a:pt x="374" y="1157"/>
                </a:cubicBezTo>
                <a:close/>
                <a:moveTo>
                  <a:pt x="433" y="1152"/>
                </a:moveTo>
                <a:cubicBezTo>
                  <a:pt x="432" y="1148"/>
                  <a:pt x="435" y="1145"/>
                  <a:pt x="438" y="1145"/>
                </a:cubicBezTo>
                <a:cubicBezTo>
                  <a:pt x="438" y="1145"/>
                  <a:pt x="438" y="1145"/>
                  <a:pt x="438" y="1145"/>
                </a:cubicBezTo>
                <a:cubicBezTo>
                  <a:pt x="441" y="1145"/>
                  <a:pt x="444" y="1147"/>
                  <a:pt x="445" y="1151"/>
                </a:cubicBezTo>
                <a:cubicBezTo>
                  <a:pt x="445" y="1151"/>
                  <a:pt x="445" y="1151"/>
                  <a:pt x="445" y="1151"/>
                </a:cubicBezTo>
                <a:cubicBezTo>
                  <a:pt x="445" y="1154"/>
                  <a:pt x="442" y="1157"/>
                  <a:pt x="439" y="1157"/>
                </a:cubicBezTo>
                <a:cubicBezTo>
                  <a:pt x="439" y="1157"/>
                  <a:pt x="439" y="1157"/>
                  <a:pt x="439" y="1157"/>
                </a:cubicBezTo>
                <a:cubicBezTo>
                  <a:pt x="439" y="1157"/>
                  <a:pt x="439" y="1157"/>
                  <a:pt x="439" y="1157"/>
                </a:cubicBezTo>
                <a:cubicBezTo>
                  <a:pt x="439" y="1157"/>
                  <a:pt x="439" y="1157"/>
                  <a:pt x="439" y="1157"/>
                </a:cubicBezTo>
                <a:cubicBezTo>
                  <a:pt x="435" y="1157"/>
                  <a:pt x="433" y="1155"/>
                  <a:pt x="433" y="1152"/>
                </a:cubicBezTo>
                <a:close/>
                <a:moveTo>
                  <a:pt x="1967" y="1156"/>
                </a:moveTo>
                <a:cubicBezTo>
                  <a:pt x="1967" y="1156"/>
                  <a:pt x="1967" y="1156"/>
                  <a:pt x="1967" y="1156"/>
                </a:cubicBezTo>
                <a:cubicBezTo>
                  <a:pt x="1964" y="1156"/>
                  <a:pt x="1962" y="1153"/>
                  <a:pt x="1962" y="1150"/>
                </a:cubicBezTo>
                <a:cubicBezTo>
                  <a:pt x="1962" y="1150"/>
                  <a:pt x="1962" y="1150"/>
                  <a:pt x="1962" y="1150"/>
                </a:cubicBezTo>
                <a:cubicBezTo>
                  <a:pt x="1962" y="1146"/>
                  <a:pt x="1965" y="1144"/>
                  <a:pt x="1968" y="1144"/>
                </a:cubicBezTo>
                <a:cubicBezTo>
                  <a:pt x="1968" y="1144"/>
                  <a:pt x="1968" y="1144"/>
                  <a:pt x="1968" y="1144"/>
                </a:cubicBezTo>
                <a:cubicBezTo>
                  <a:pt x="1972" y="1145"/>
                  <a:pt x="1974" y="1148"/>
                  <a:pt x="1974" y="1151"/>
                </a:cubicBezTo>
                <a:cubicBezTo>
                  <a:pt x="1974" y="1151"/>
                  <a:pt x="1974" y="1151"/>
                  <a:pt x="1974" y="1151"/>
                </a:cubicBezTo>
                <a:cubicBezTo>
                  <a:pt x="1973" y="1154"/>
                  <a:pt x="1971" y="1156"/>
                  <a:pt x="1968" y="1156"/>
                </a:cubicBezTo>
                <a:cubicBezTo>
                  <a:pt x="1968" y="1156"/>
                  <a:pt x="1968" y="1156"/>
                  <a:pt x="1968" y="1156"/>
                </a:cubicBezTo>
                <a:cubicBezTo>
                  <a:pt x="1968" y="1156"/>
                  <a:pt x="1967" y="1156"/>
                  <a:pt x="1967" y="1156"/>
                </a:cubicBezTo>
                <a:close/>
                <a:moveTo>
                  <a:pt x="2058" y="1149"/>
                </a:moveTo>
                <a:cubicBezTo>
                  <a:pt x="2057" y="1146"/>
                  <a:pt x="2059" y="1143"/>
                  <a:pt x="2063" y="1143"/>
                </a:cubicBezTo>
                <a:cubicBezTo>
                  <a:pt x="2063" y="1143"/>
                  <a:pt x="2063" y="1143"/>
                  <a:pt x="2063" y="1143"/>
                </a:cubicBezTo>
                <a:cubicBezTo>
                  <a:pt x="2063" y="1143"/>
                  <a:pt x="2063" y="1143"/>
                  <a:pt x="2063" y="1143"/>
                </a:cubicBezTo>
                <a:cubicBezTo>
                  <a:pt x="2063" y="1143"/>
                  <a:pt x="2063" y="1143"/>
                  <a:pt x="2063" y="1143"/>
                </a:cubicBezTo>
                <a:cubicBezTo>
                  <a:pt x="2066" y="1142"/>
                  <a:pt x="2069" y="1144"/>
                  <a:pt x="2069" y="1148"/>
                </a:cubicBezTo>
                <a:cubicBezTo>
                  <a:pt x="2069" y="1148"/>
                  <a:pt x="2069" y="1148"/>
                  <a:pt x="2069" y="1148"/>
                </a:cubicBezTo>
                <a:cubicBezTo>
                  <a:pt x="2070" y="1151"/>
                  <a:pt x="2068" y="1154"/>
                  <a:pt x="2064" y="1154"/>
                </a:cubicBezTo>
                <a:cubicBezTo>
                  <a:pt x="2064" y="1154"/>
                  <a:pt x="2064" y="1154"/>
                  <a:pt x="2064" y="1154"/>
                </a:cubicBezTo>
                <a:cubicBezTo>
                  <a:pt x="2064" y="1154"/>
                  <a:pt x="2064" y="1154"/>
                  <a:pt x="2064" y="1154"/>
                </a:cubicBezTo>
                <a:cubicBezTo>
                  <a:pt x="2064" y="1154"/>
                  <a:pt x="2064" y="1154"/>
                  <a:pt x="2064" y="1154"/>
                </a:cubicBezTo>
                <a:cubicBezTo>
                  <a:pt x="2061" y="1154"/>
                  <a:pt x="2058" y="1152"/>
                  <a:pt x="2058" y="1149"/>
                </a:cubicBezTo>
                <a:close/>
                <a:moveTo>
                  <a:pt x="342" y="1153"/>
                </a:moveTo>
                <a:cubicBezTo>
                  <a:pt x="342" y="1153"/>
                  <a:pt x="342" y="1153"/>
                  <a:pt x="342" y="1153"/>
                </a:cubicBezTo>
                <a:cubicBezTo>
                  <a:pt x="339" y="1153"/>
                  <a:pt x="336" y="1150"/>
                  <a:pt x="337" y="1146"/>
                </a:cubicBezTo>
                <a:cubicBezTo>
                  <a:pt x="337" y="1146"/>
                  <a:pt x="337" y="1146"/>
                  <a:pt x="337" y="1146"/>
                </a:cubicBezTo>
                <a:cubicBezTo>
                  <a:pt x="337" y="1143"/>
                  <a:pt x="341" y="1141"/>
                  <a:pt x="344" y="1141"/>
                </a:cubicBezTo>
                <a:cubicBezTo>
                  <a:pt x="344" y="1141"/>
                  <a:pt x="344" y="1141"/>
                  <a:pt x="344" y="1141"/>
                </a:cubicBezTo>
                <a:cubicBezTo>
                  <a:pt x="347" y="1142"/>
                  <a:pt x="349" y="1145"/>
                  <a:pt x="349" y="1148"/>
                </a:cubicBezTo>
                <a:cubicBezTo>
                  <a:pt x="349" y="1148"/>
                  <a:pt x="349" y="1148"/>
                  <a:pt x="349" y="1148"/>
                </a:cubicBezTo>
                <a:cubicBezTo>
                  <a:pt x="348" y="1151"/>
                  <a:pt x="346" y="1153"/>
                  <a:pt x="343" y="1153"/>
                </a:cubicBezTo>
                <a:cubicBezTo>
                  <a:pt x="343" y="1153"/>
                  <a:pt x="343" y="1153"/>
                  <a:pt x="343" y="1153"/>
                </a:cubicBezTo>
                <a:cubicBezTo>
                  <a:pt x="343" y="1153"/>
                  <a:pt x="342" y="1153"/>
                  <a:pt x="342" y="1153"/>
                </a:cubicBezTo>
                <a:close/>
                <a:moveTo>
                  <a:pt x="464" y="1148"/>
                </a:moveTo>
                <a:cubicBezTo>
                  <a:pt x="464" y="1145"/>
                  <a:pt x="466" y="1142"/>
                  <a:pt x="469" y="1141"/>
                </a:cubicBezTo>
                <a:cubicBezTo>
                  <a:pt x="469" y="1141"/>
                  <a:pt x="469" y="1141"/>
                  <a:pt x="469" y="1141"/>
                </a:cubicBezTo>
                <a:cubicBezTo>
                  <a:pt x="469" y="1141"/>
                  <a:pt x="469" y="1141"/>
                  <a:pt x="469" y="1141"/>
                </a:cubicBezTo>
                <a:cubicBezTo>
                  <a:pt x="469" y="1141"/>
                  <a:pt x="469" y="1141"/>
                  <a:pt x="469" y="1141"/>
                </a:cubicBezTo>
                <a:cubicBezTo>
                  <a:pt x="473" y="1141"/>
                  <a:pt x="476" y="1143"/>
                  <a:pt x="476" y="1146"/>
                </a:cubicBezTo>
                <a:cubicBezTo>
                  <a:pt x="476" y="1146"/>
                  <a:pt x="476" y="1146"/>
                  <a:pt x="476" y="1146"/>
                </a:cubicBezTo>
                <a:cubicBezTo>
                  <a:pt x="477" y="1150"/>
                  <a:pt x="475" y="1153"/>
                  <a:pt x="471" y="1153"/>
                </a:cubicBezTo>
                <a:cubicBezTo>
                  <a:pt x="471" y="1153"/>
                  <a:pt x="471" y="1153"/>
                  <a:pt x="471" y="1153"/>
                </a:cubicBezTo>
                <a:cubicBezTo>
                  <a:pt x="471" y="1153"/>
                  <a:pt x="471" y="1153"/>
                  <a:pt x="470" y="1153"/>
                </a:cubicBezTo>
                <a:cubicBezTo>
                  <a:pt x="470" y="1153"/>
                  <a:pt x="470" y="1153"/>
                  <a:pt x="470" y="1153"/>
                </a:cubicBezTo>
                <a:cubicBezTo>
                  <a:pt x="467" y="1153"/>
                  <a:pt x="465" y="1151"/>
                  <a:pt x="464" y="1148"/>
                </a:cubicBezTo>
                <a:close/>
                <a:moveTo>
                  <a:pt x="1935" y="1152"/>
                </a:moveTo>
                <a:cubicBezTo>
                  <a:pt x="1932" y="1151"/>
                  <a:pt x="1930" y="1148"/>
                  <a:pt x="1930" y="1145"/>
                </a:cubicBezTo>
                <a:cubicBezTo>
                  <a:pt x="1930" y="1145"/>
                  <a:pt x="1930" y="1145"/>
                  <a:pt x="1930" y="1145"/>
                </a:cubicBezTo>
                <a:cubicBezTo>
                  <a:pt x="1931" y="1142"/>
                  <a:pt x="1934" y="1139"/>
                  <a:pt x="1937" y="1140"/>
                </a:cubicBezTo>
                <a:cubicBezTo>
                  <a:pt x="1937" y="1140"/>
                  <a:pt x="1937" y="1140"/>
                  <a:pt x="1937" y="1140"/>
                </a:cubicBezTo>
                <a:cubicBezTo>
                  <a:pt x="1937" y="1140"/>
                  <a:pt x="1937" y="1140"/>
                  <a:pt x="1937" y="1140"/>
                </a:cubicBezTo>
                <a:cubicBezTo>
                  <a:pt x="1937" y="1140"/>
                  <a:pt x="1937" y="1140"/>
                  <a:pt x="1937" y="1140"/>
                </a:cubicBezTo>
                <a:cubicBezTo>
                  <a:pt x="1940" y="1141"/>
                  <a:pt x="1943" y="1144"/>
                  <a:pt x="1942" y="1147"/>
                </a:cubicBezTo>
                <a:cubicBezTo>
                  <a:pt x="1942" y="1147"/>
                  <a:pt x="1942" y="1147"/>
                  <a:pt x="1942" y="1147"/>
                </a:cubicBezTo>
                <a:cubicBezTo>
                  <a:pt x="1942" y="1150"/>
                  <a:pt x="1939" y="1152"/>
                  <a:pt x="1936" y="1152"/>
                </a:cubicBezTo>
                <a:cubicBezTo>
                  <a:pt x="1936" y="1152"/>
                  <a:pt x="1936" y="1152"/>
                  <a:pt x="1936" y="1152"/>
                </a:cubicBezTo>
                <a:cubicBezTo>
                  <a:pt x="1936" y="1152"/>
                  <a:pt x="1935" y="1152"/>
                  <a:pt x="1935" y="1152"/>
                </a:cubicBezTo>
                <a:close/>
                <a:moveTo>
                  <a:pt x="2089" y="1144"/>
                </a:moveTo>
                <a:cubicBezTo>
                  <a:pt x="2088" y="1141"/>
                  <a:pt x="2090" y="1138"/>
                  <a:pt x="2094" y="1137"/>
                </a:cubicBezTo>
                <a:cubicBezTo>
                  <a:pt x="2094" y="1137"/>
                  <a:pt x="2094" y="1137"/>
                  <a:pt x="2094" y="1137"/>
                </a:cubicBezTo>
                <a:cubicBezTo>
                  <a:pt x="2094" y="1137"/>
                  <a:pt x="2094" y="1137"/>
                  <a:pt x="2094" y="1137"/>
                </a:cubicBezTo>
                <a:cubicBezTo>
                  <a:pt x="2094" y="1137"/>
                  <a:pt x="2094" y="1137"/>
                  <a:pt x="2094" y="1137"/>
                </a:cubicBezTo>
                <a:cubicBezTo>
                  <a:pt x="2097" y="1136"/>
                  <a:pt x="2100" y="1138"/>
                  <a:pt x="2101" y="1142"/>
                </a:cubicBezTo>
                <a:cubicBezTo>
                  <a:pt x="2101" y="1142"/>
                  <a:pt x="2101" y="1142"/>
                  <a:pt x="2101" y="1142"/>
                </a:cubicBezTo>
                <a:cubicBezTo>
                  <a:pt x="2102" y="1145"/>
                  <a:pt x="2100" y="1148"/>
                  <a:pt x="2096" y="1149"/>
                </a:cubicBezTo>
                <a:cubicBezTo>
                  <a:pt x="2096" y="1149"/>
                  <a:pt x="2096" y="1149"/>
                  <a:pt x="2096" y="1149"/>
                </a:cubicBezTo>
                <a:cubicBezTo>
                  <a:pt x="2096" y="1149"/>
                  <a:pt x="2095" y="1149"/>
                  <a:pt x="2095" y="1149"/>
                </a:cubicBezTo>
                <a:cubicBezTo>
                  <a:pt x="2095" y="1149"/>
                  <a:pt x="2095" y="1149"/>
                  <a:pt x="2095" y="1149"/>
                </a:cubicBezTo>
                <a:cubicBezTo>
                  <a:pt x="2092" y="1149"/>
                  <a:pt x="2090" y="1147"/>
                  <a:pt x="2089" y="1144"/>
                </a:cubicBezTo>
                <a:close/>
                <a:moveTo>
                  <a:pt x="310" y="1147"/>
                </a:moveTo>
                <a:cubicBezTo>
                  <a:pt x="307" y="1146"/>
                  <a:pt x="305" y="1143"/>
                  <a:pt x="306" y="1140"/>
                </a:cubicBezTo>
                <a:cubicBezTo>
                  <a:pt x="306" y="1140"/>
                  <a:pt x="306" y="1140"/>
                  <a:pt x="306" y="1140"/>
                </a:cubicBezTo>
                <a:cubicBezTo>
                  <a:pt x="306" y="1136"/>
                  <a:pt x="310" y="1134"/>
                  <a:pt x="313" y="1135"/>
                </a:cubicBezTo>
                <a:cubicBezTo>
                  <a:pt x="313" y="1135"/>
                  <a:pt x="313" y="1135"/>
                  <a:pt x="313" y="1135"/>
                </a:cubicBezTo>
                <a:cubicBezTo>
                  <a:pt x="316" y="1136"/>
                  <a:pt x="318" y="1139"/>
                  <a:pt x="317" y="1143"/>
                </a:cubicBezTo>
                <a:cubicBezTo>
                  <a:pt x="317" y="1143"/>
                  <a:pt x="317" y="1143"/>
                  <a:pt x="317" y="1143"/>
                </a:cubicBezTo>
                <a:cubicBezTo>
                  <a:pt x="317" y="1145"/>
                  <a:pt x="314" y="1147"/>
                  <a:pt x="312" y="1147"/>
                </a:cubicBezTo>
                <a:cubicBezTo>
                  <a:pt x="312" y="1147"/>
                  <a:pt x="312" y="1147"/>
                  <a:pt x="312" y="1147"/>
                </a:cubicBezTo>
                <a:cubicBezTo>
                  <a:pt x="311" y="1147"/>
                  <a:pt x="311" y="1147"/>
                  <a:pt x="310" y="1147"/>
                </a:cubicBezTo>
                <a:close/>
                <a:moveTo>
                  <a:pt x="496" y="1142"/>
                </a:moveTo>
                <a:cubicBezTo>
                  <a:pt x="495" y="1139"/>
                  <a:pt x="497" y="1136"/>
                  <a:pt x="500" y="1135"/>
                </a:cubicBezTo>
                <a:cubicBezTo>
                  <a:pt x="500" y="1135"/>
                  <a:pt x="500" y="1135"/>
                  <a:pt x="500" y="1135"/>
                </a:cubicBezTo>
                <a:cubicBezTo>
                  <a:pt x="500" y="1135"/>
                  <a:pt x="500" y="1135"/>
                  <a:pt x="500" y="1135"/>
                </a:cubicBezTo>
                <a:cubicBezTo>
                  <a:pt x="500" y="1135"/>
                  <a:pt x="500" y="1135"/>
                  <a:pt x="500" y="1135"/>
                </a:cubicBezTo>
                <a:cubicBezTo>
                  <a:pt x="503" y="1134"/>
                  <a:pt x="507" y="1136"/>
                  <a:pt x="507" y="1139"/>
                </a:cubicBezTo>
                <a:cubicBezTo>
                  <a:pt x="507" y="1139"/>
                  <a:pt x="507" y="1139"/>
                  <a:pt x="507" y="1139"/>
                </a:cubicBezTo>
                <a:cubicBezTo>
                  <a:pt x="508" y="1143"/>
                  <a:pt x="506" y="1146"/>
                  <a:pt x="503" y="1147"/>
                </a:cubicBezTo>
                <a:cubicBezTo>
                  <a:pt x="503" y="1147"/>
                  <a:pt x="503" y="1147"/>
                  <a:pt x="503" y="1147"/>
                </a:cubicBezTo>
                <a:cubicBezTo>
                  <a:pt x="503" y="1147"/>
                  <a:pt x="502" y="1147"/>
                  <a:pt x="502" y="1147"/>
                </a:cubicBezTo>
                <a:cubicBezTo>
                  <a:pt x="502" y="1147"/>
                  <a:pt x="502" y="1147"/>
                  <a:pt x="502" y="1147"/>
                </a:cubicBezTo>
                <a:cubicBezTo>
                  <a:pt x="499" y="1147"/>
                  <a:pt x="496" y="1145"/>
                  <a:pt x="496" y="1142"/>
                </a:cubicBezTo>
                <a:close/>
                <a:moveTo>
                  <a:pt x="1903" y="1145"/>
                </a:moveTo>
                <a:cubicBezTo>
                  <a:pt x="1900" y="1144"/>
                  <a:pt x="1898" y="1141"/>
                  <a:pt x="1899" y="1137"/>
                </a:cubicBezTo>
                <a:cubicBezTo>
                  <a:pt x="1899" y="1137"/>
                  <a:pt x="1899" y="1137"/>
                  <a:pt x="1899" y="1137"/>
                </a:cubicBezTo>
                <a:cubicBezTo>
                  <a:pt x="1900" y="1134"/>
                  <a:pt x="1903" y="1132"/>
                  <a:pt x="1906" y="1133"/>
                </a:cubicBezTo>
                <a:cubicBezTo>
                  <a:pt x="1906" y="1133"/>
                  <a:pt x="1906" y="1133"/>
                  <a:pt x="1906" y="1133"/>
                </a:cubicBezTo>
                <a:cubicBezTo>
                  <a:pt x="1910" y="1134"/>
                  <a:pt x="1912" y="1137"/>
                  <a:pt x="1911" y="1141"/>
                </a:cubicBezTo>
                <a:cubicBezTo>
                  <a:pt x="1911" y="1141"/>
                  <a:pt x="1911" y="1141"/>
                  <a:pt x="1911" y="1141"/>
                </a:cubicBezTo>
                <a:cubicBezTo>
                  <a:pt x="1910" y="1143"/>
                  <a:pt x="1908" y="1145"/>
                  <a:pt x="1905" y="1145"/>
                </a:cubicBezTo>
                <a:cubicBezTo>
                  <a:pt x="1905" y="1145"/>
                  <a:pt x="1905" y="1145"/>
                  <a:pt x="1905" y="1145"/>
                </a:cubicBezTo>
                <a:cubicBezTo>
                  <a:pt x="1904" y="1145"/>
                  <a:pt x="1904" y="1145"/>
                  <a:pt x="1903" y="1145"/>
                </a:cubicBezTo>
                <a:close/>
                <a:moveTo>
                  <a:pt x="2120" y="1136"/>
                </a:moveTo>
                <a:cubicBezTo>
                  <a:pt x="2119" y="1133"/>
                  <a:pt x="2121" y="1130"/>
                  <a:pt x="2124" y="1129"/>
                </a:cubicBezTo>
                <a:cubicBezTo>
                  <a:pt x="2124" y="1129"/>
                  <a:pt x="2124" y="1129"/>
                  <a:pt x="2124" y="1129"/>
                </a:cubicBezTo>
                <a:cubicBezTo>
                  <a:pt x="2127" y="1128"/>
                  <a:pt x="2131" y="1130"/>
                  <a:pt x="2132" y="1133"/>
                </a:cubicBezTo>
                <a:cubicBezTo>
                  <a:pt x="2132" y="1133"/>
                  <a:pt x="2132" y="1133"/>
                  <a:pt x="2132" y="1133"/>
                </a:cubicBezTo>
                <a:cubicBezTo>
                  <a:pt x="2133" y="1136"/>
                  <a:pt x="2131" y="1139"/>
                  <a:pt x="2128" y="1140"/>
                </a:cubicBezTo>
                <a:cubicBezTo>
                  <a:pt x="2128" y="1140"/>
                  <a:pt x="2128" y="1140"/>
                  <a:pt x="2128" y="1140"/>
                </a:cubicBezTo>
                <a:cubicBezTo>
                  <a:pt x="2127" y="1141"/>
                  <a:pt x="2126" y="1141"/>
                  <a:pt x="2126" y="1141"/>
                </a:cubicBezTo>
                <a:cubicBezTo>
                  <a:pt x="2126" y="1141"/>
                  <a:pt x="2126" y="1141"/>
                  <a:pt x="2126" y="1141"/>
                </a:cubicBezTo>
                <a:cubicBezTo>
                  <a:pt x="2123" y="1141"/>
                  <a:pt x="2121" y="1139"/>
                  <a:pt x="2120" y="1136"/>
                </a:cubicBezTo>
                <a:close/>
                <a:moveTo>
                  <a:pt x="279" y="1138"/>
                </a:moveTo>
                <a:cubicBezTo>
                  <a:pt x="276" y="1137"/>
                  <a:pt x="274" y="1134"/>
                  <a:pt x="275" y="1130"/>
                </a:cubicBezTo>
                <a:cubicBezTo>
                  <a:pt x="275" y="1130"/>
                  <a:pt x="275" y="1130"/>
                  <a:pt x="275" y="1130"/>
                </a:cubicBezTo>
                <a:cubicBezTo>
                  <a:pt x="276" y="1127"/>
                  <a:pt x="280" y="1126"/>
                  <a:pt x="283" y="1127"/>
                </a:cubicBezTo>
                <a:cubicBezTo>
                  <a:pt x="283" y="1127"/>
                  <a:pt x="283" y="1127"/>
                  <a:pt x="283" y="1127"/>
                </a:cubicBezTo>
                <a:cubicBezTo>
                  <a:pt x="286" y="1128"/>
                  <a:pt x="288" y="1131"/>
                  <a:pt x="286" y="1134"/>
                </a:cubicBezTo>
                <a:cubicBezTo>
                  <a:pt x="286" y="1134"/>
                  <a:pt x="286" y="1134"/>
                  <a:pt x="286" y="1134"/>
                </a:cubicBezTo>
                <a:cubicBezTo>
                  <a:pt x="286" y="1137"/>
                  <a:pt x="283" y="1138"/>
                  <a:pt x="281" y="1138"/>
                </a:cubicBezTo>
                <a:cubicBezTo>
                  <a:pt x="281" y="1138"/>
                  <a:pt x="281" y="1138"/>
                  <a:pt x="281" y="1138"/>
                </a:cubicBezTo>
                <a:cubicBezTo>
                  <a:pt x="280" y="1138"/>
                  <a:pt x="280" y="1138"/>
                  <a:pt x="279" y="1138"/>
                </a:cubicBezTo>
                <a:close/>
                <a:moveTo>
                  <a:pt x="527" y="1134"/>
                </a:moveTo>
                <a:cubicBezTo>
                  <a:pt x="526" y="1131"/>
                  <a:pt x="527" y="1127"/>
                  <a:pt x="530" y="1126"/>
                </a:cubicBezTo>
                <a:cubicBezTo>
                  <a:pt x="530" y="1126"/>
                  <a:pt x="530" y="1126"/>
                  <a:pt x="530" y="1126"/>
                </a:cubicBezTo>
                <a:cubicBezTo>
                  <a:pt x="534" y="1125"/>
                  <a:pt x="537" y="1127"/>
                  <a:pt x="538" y="1130"/>
                </a:cubicBezTo>
                <a:cubicBezTo>
                  <a:pt x="538" y="1130"/>
                  <a:pt x="538" y="1130"/>
                  <a:pt x="538" y="1130"/>
                </a:cubicBezTo>
                <a:cubicBezTo>
                  <a:pt x="539" y="1133"/>
                  <a:pt x="537" y="1137"/>
                  <a:pt x="534" y="1138"/>
                </a:cubicBezTo>
                <a:cubicBezTo>
                  <a:pt x="534" y="1138"/>
                  <a:pt x="534" y="1138"/>
                  <a:pt x="534" y="1138"/>
                </a:cubicBezTo>
                <a:cubicBezTo>
                  <a:pt x="534" y="1138"/>
                  <a:pt x="533" y="1138"/>
                  <a:pt x="532" y="1138"/>
                </a:cubicBezTo>
                <a:cubicBezTo>
                  <a:pt x="532" y="1138"/>
                  <a:pt x="532" y="1138"/>
                  <a:pt x="532" y="1138"/>
                </a:cubicBezTo>
                <a:cubicBezTo>
                  <a:pt x="530" y="1138"/>
                  <a:pt x="528" y="1136"/>
                  <a:pt x="527" y="1134"/>
                </a:cubicBezTo>
                <a:close/>
                <a:moveTo>
                  <a:pt x="1872" y="1135"/>
                </a:moveTo>
                <a:cubicBezTo>
                  <a:pt x="1869" y="1134"/>
                  <a:pt x="1868" y="1131"/>
                  <a:pt x="1869" y="1128"/>
                </a:cubicBezTo>
                <a:cubicBezTo>
                  <a:pt x="1869" y="1128"/>
                  <a:pt x="1869" y="1128"/>
                  <a:pt x="1869" y="1128"/>
                </a:cubicBezTo>
                <a:cubicBezTo>
                  <a:pt x="1870" y="1124"/>
                  <a:pt x="1873" y="1123"/>
                  <a:pt x="1876" y="1124"/>
                </a:cubicBezTo>
                <a:cubicBezTo>
                  <a:pt x="1876" y="1124"/>
                  <a:pt x="1876" y="1124"/>
                  <a:pt x="1876" y="1124"/>
                </a:cubicBezTo>
                <a:cubicBezTo>
                  <a:pt x="1879" y="1125"/>
                  <a:pt x="1881" y="1128"/>
                  <a:pt x="1880" y="1132"/>
                </a:cubicBezTo>
                <a:cubicBezTo>
                  <a:pt x="1880" y="1132"/>
                  <a:pt x="1880" y="1132"/>
                  <a:pt x="1880" y="1132"/>
                </a:cubicBezTo>
                <a:cubicBezTo>
                  <a:pt x="1879" y="1134"/>
                  <a:pt x="1877" y="1136"/>
                  <a:pt x="1874" y="1136"/>
                </a:cubicBezTo>
                <a:cubicBezTo>
                  <a:pt x="1874" y="1136"/>
                  <a:pt x="1874" y="1136"/>
                  <a:pt x="1874" y="1136"/>
                </a:cubicBezTo>
                <a:cubicBezTo>
                  <a:pt x="1874" y="1136"/>
                  <a:pt x="1873" y="1135"/>
                  <a:pt x="1872" y="1135"/>
                </a:cubicBezTo>
                <a:close/>
                <a:moveTo>
                  <a:pt x="2151" y="1126"/>
                </a:moveTo>
                <a:cubicBezTo>
                  <a:pt x="2149" y="1123"/>
                  <a:pt x="2151" y="1120"/>
                  <a:pt x="2154" y="1118"/>
                </a:cubicBezTo>
                <a:cubicBezTo>
                  <a:pt x="2154" y="1118"/>
                  <a:pt x="2154" y="1118"/>
                  <a:pt x="2154" y="1118"/>
                </a:cubicBezTo>
                <a:cubicBezTo>
                  <a:pt x="2157" y="1117"/>
                  <a:pt x="2160" y="1119"/>
                  <a:pt x="2162" y="1122"/>
                </a:cubicBezTo>
                <a:cubicBezTo>
                  <a:pt x="2162" y="1122"/>
                  <a:pt x="2162" y="1122"/>
                  <a:pt x="2162" y="1122"/>
                </a:cubicBezTo>
                <a:cubicBezTo>
                  <a:pt x="2163" y="1125"/>
                  <a:pt x="2161" y="1128"/>
                  <a:pt x="2158" y="1130"/>
                </a:cubicBezTo>
                <a:cubicBezTo>
                  <a:pt x="2158" y="1130"/>
                  <a:pt x="2158" y="1130"/>
                  <a:pt x="2158" y="1130"/>
                </a:cubicBezTo>
                <a:cubicBezTo>
                  <a:pt x="2158" y="1130"/>
                  <a:pt x="2157" y="1130"/>
                  <a:pt x="2156" y="1130"/>
                </a:cubicBezTo>
                <a:cubicBezTo>
                  <a:pt x="2156" y="1130"/>
                  <a:pt x="2156" y="1130"/>
                  <a:pt x="2156" y="1130"/>
                </a:cubicBezTo>
                <a:cubicBezTo>
                  <a:pt x="2154" y="1130"/>
                  <a:pt x="2151" y="1129"/>
                  <a:pt x="2151" y="1126"/>
                </a:cubicBezTo>
                <a:close/>
                <a:moveTo>
                  <a:pt x="249" y="1127"/>
                </a:moveTo>
                <a:cubicBezTo>
                  <a:pt x="249" y="1127"/>
                  <a:pt x="249" y="1127"/>
                  <a:pt x="249" y="1127"/>
                </a:cubicBezTo>
                <a:cubicBezTo>
                  <a:pt x="245" y="1125"/>
                  <a:pt x="244" y="1122"/>
                  <a:pt x="245" y="1119"/>
                </a:cubicBezTo>
                <a:cubicBezTo>
                  <a:pt x="245" y="1119"/>
                  <a:pt x="245" y="1119"/>
                  <a:pt x="245" y="1119"/>
                </a:cubicBezTo>
                <a:cubicBezTo>
                  <a:pt x="247" y="1116"/>
                  <a:pt x="250" y="1114"/>
                  <a:pt x="253" y="1116"/>
                </a:cubicBezTo>
                <a:cubicBezTo>
                  <a:pt x="253" y="1116"/>
                  <a:pt x="253" y="1116"/>
                  <a:pt x="253" y="1116"/>
                </a:cubicBezTo>
                <a:cubicBezTo>
                  <a:pt x="253" y="1116"/>
                  <a:pt x="253" y="1116"/>
                  <a:pt x="253" y="1116"/>
                </a:cubicBezTo>
                <a:cubicBezTo>
                  <a:pt x="253" y="1116"/>
                  <a:pt x="253" y="1116"/>
                  <a:pt x="253" y="1116"/>
                </a:cubicBezTo>
                <a:cubicBezTo>
                  <a:pt x="256" y="1117"/>
                  <a:pt x="258" y="1120"/>
                  <a:pt x="256" y="1123"/>
                </a:cubicBezTo>
                <a:cubicBezTo>
                  <a:pt x="256" y="1123"/>
                  <a:pt x="256" y="1123"/>
                  <a:pt x="256" y="1123"/>
                </a:cubicBezTo>
                <a:cubicBezTo>
                  <a:pt x="255" y="1126"/>
                  <a:pt x="253" y="1127"/>
                  <a:pt x="251" y="1127"/>
                </a:cubicBezTo>
                <a:cubicBezTo>
                  <a:pt x="251" y="1127"/>
                  <a:pt x="251" y="1127"/>
                  <a:pt x="251" y="1127"/>
                </a:cubicBezTo>
                <a:cubicBezTo>
                  <a:pt x="250" y="1127"/>
                  <a:pt x="249" y="1127"/>
                  <a:pt x="249" y="1127"/>
                </a:cubicBezTo>
                <a:close/>
                <a:moveTo>
                  <a:pt x="557" y="1123"/>
                </a:moveTo>
                <a:cubicBezTo>
                  <a:pt x="556" y="1120"/>
                  <a:pt x="557" y="1116"/>
                  <a:pt x="560" y="1115"/>
                </a:cubicBezTo>
                <a:cubicBezTo>
                  <a:pt x="560" y="1115"/>
                  <a:pt x="560" y="1115"/>
                  <a:pt x="560" y="1115"/>
                </a:cubicBezTo>
                <a:cubicBezTo>
                  <a:pt x="563" y="1114"/>
                  <a:pt x="567" y="1115"/>
                  <a:pt x="568" y="1118"/>
                </a:cubicBezTo>
                <a:cubicBezTo>
                  <a:pt x="568" y="1118"/>
                  <a:pt x="568" y="1118"/>
                  <a:pt x="568" y="1118"/>
                </a:cubicBezTo>
                <a:cubicBezTo>
                  <a:pt x="569" y="1121"/>
                  <a:pt x="568" y="1125"/>
                  <a:pt x="565" y="1126"/>
                </a:cubicBezTo>
                <a:cubicBezTo>
                  <a:pt x="565" y="1126"/>
                  <a:pt x="565" y="1126"/>
                  <a:pt x="565" y="1126"/>
                </a:cubicBezTo>
                <a:cubicBezTo>
                  <a:pt x="564" y="1127"/>
                  <a:pt x="563" y="1127"/>
                  <a:pt x="562" y="1127"/>
                </a:cubicBezTo>
                <a:cubicBezTo>
                  <a:pt x="562" y="1127"/>
                  <a:pt x="562" y="1127"/>
                  <a:pt x="562" y="1127"/>
                </a:cubicBezTo>
                <a:cubicBezTo>
                  <a:pt x="560" y="1127"/>
                  <a:pt x="558" y="1125"/>
                  <a:pt x="557" y="1123"/>
                </a:cubicBezTo>
                <a:close/>
                <a:moveTo>
                  <a:pt x="1842" y="1123"/>
                </a:moveTo>
                <a:cubicBezTo>
                  <a:pt x="1842" y="1123"/>
                  <a:pt x="1842" y="1123"/>
                  <a:pt x="1842" y="1123"/>
                </a:cubicBezTo>
                <a:cubicBezTo>
                  <a:pt x="1839" y="1122"/>
                  <a:pt x="1838" y="1118"/>
                  <a:pt x="1839" y="1115"/>
                </a:cubicBezTo>
                <a:cubicBezTo>
                  <a:pt x="1839" y="1115"/>
                  <a:pt x="1839" y="1115"/>
                  <a:pt x="1839" y="1115"/>
                </a:cubicBezTo>
                <a:cubicBezTo>
                  <a:pt x="1841" y="1112"/>
                  <a:pt x="1844" y="1111"/>
                  <a:pt x="1847" y="1112"/>
                </a:cubicBezTo>
                <a:cubicBezTo>
                  <a:pt x="1847" y="1112"/>
                  <a:pt x="1847" y="1112"/>
                  <a:pt x="1847" y="1112"/>
                </a:cubicBezTo>
                <a:cubicBezTo>
                  <a:pt x="1847" y="1112"/>
                  <a:pt x="1847" y="1112"/>
                  <a:pt x="1847" y="1112"/>
                </a:cubicBezTo>
                <a:cubicBezTo>
                  <a:pt x="1847" y="1112"/>
                  <a:pt x="1847" y="1112"/>
                  <a:pt x="1847" y="1112"/>
                </a:cubicBezTo>
                <a:cubicBezTo>
                  <a:pt x="1850" y="1114"/>
                  <a:pt x="1852" y="1117"/>
                  <a:pt x="1850" y="1120"/>
                </a:cubicBezTo>
                <a:cubicBezTo>
                  <a:pt x="1850" y="1120"/>
                  <a:pt x="1850" y="1120"/>
                  <a:pt x="1850" y="1120"/>
                </a:cubicBezTo>
                <a:cubicBezTo>
                  <a:pt x="1849" y="1122"/>
                  <a:pt x="1847" y="1124"/>
                  <a:pt x="1845" y="1124"/>
                </a:cubicBezTo>
                <a:cubicBezTo>
                  <a:pt x="1845" y="1124"/>
                  <a:pt x="1845" y="1124"/>
                  <a:pt x="1845" y="1124"/>
                </a:cubicBezTo>
                <a:cubicBezTo>
                  <a:pt x="1844" y="1124"/>
                  <a:pt x="1843" y="1124"/>
                  <a:pt x="1842" y="1123"/>
                </a:cubicBezTo>
                <a:close/>
                <a:moveTo>
                  <a:pt x="2180" y="1114"/>
                </a:moveTo>
                <a:cubicBezTo>
                  <a:pt x="2178" y="1111"/>
                  <a:pt x="2180" y="1107"/>
                  <a:pt x="2183" y="1106"/>
                </a:cubicBezTo>
                <a:cubicBezTo>
                  <a:pt x="2183" y="1106"/>
                  <a:pt x="2183" y="1106"/>
                  <a:pt x="2183" y="1106"/>
                </a:cubicBezTo>
                <a:cubicBezTo>
                  <a:pt x="2183" y="1106"/>
                  <a:pt x="2183" y="1106"/>
                  <a:pt x="2183" y="1106"/>
                </a:cubicBezTo>
                <a:cubicBezTo>
                  <a:pt x="2183" y="1106"/>
                  <a:pt x="2183" y="1106"/>
                  <a:pt x="2183" y="1106"/>
                </a:cubicBezTo>
                <a:cubicBezTo>
                  <a:pt x="2186" y="1104"/>
                  <a:pt x="2189" y="1105"/>
                  <a:pt x="2191" y="1108"/>
                </a:cubicBezTo>
                <a:cubicBezTo>
                  <a:pt x="2191" y="1108"/>
                  <a:pt x="2191" y="1108"/>
                  <a:pt x="2191" y="1108"/>
                </a:cubicBezTo>
                <a:cubicBezTo>
                  <a:pt x="2192" y="1111"/>
                  <a:pt x="2191" y="1115"/>
                  <a:pt x="2188" y="1116"/>
                </a:cubicBezTo>
                <a:cubicBezTo>
                  <a:pt x="2188" y="1116"/>
                  <a:pt x="2188" y="1116"/>
                  <a:pt x="2188" y="1116"/>
                </a:cubicBezTo>
                <a:cubicBezTo>
                  <a:pt x="2187" y="1117"/>
                  <a:pt x="2186" y="1117"/>
                  <a:pt x="2185" y="1117"/>
                </a:cubicBezTo>
                <a:cubicBezTo>
                  <a:pt x="2185" y="1117"/>
                  <a:pt x="2185" y="1117"/>
                  <a:pt x="2185" y="1117"/>
                </a:cubicBezTo>
                <a:cubicBezTo>
                  <a:pt x="2183" y="1117"/>
                  <a:pt x="2181" y="1116"/>
                  <a:pt x="2180" y="1114"/>
                </a:cubicBezTo>
                <a:close/>
                <a:moveTo>
                  <a:pt x="219" y="1113"/>
                </a:moveTo>
                <a:cubicBezTo>
                  <a:pt x="216" y="1111"/>
                  <a:pt x="215" y="1108"/>
                  <a:pt x="217" y="1105"/>
                </a:cubicBezTo>
                <a:cubicBezTo>
                  <a:pt x="217" y="1105"/>
                  <a:pt x="217" y="1105"/>
                  <a:pt x="217" y="1105"/>
                </a:cubicBezTo>
                <a:cubicBezTo>
                  <a:pt x="218" y="1102"/>
                  <a:pt x="222" y="1101"/>
                  <a:pt x="225" y="1102"/>
                </a:cubicBezTo>
                <a:cubicBezTo>
                  <a:pt x="225" y="1102"/>
                  <a:pt x="225" y="1102"/>
                  <a:pt x="225" y="1102"/>
                </a:cubicBezTo>
                <a:cubicBezTo>
                  <a:pt x="228" y="1104"/>
                  <a:pt x="229" y="1107"/>
                  <a:pt x="227" y="1110"/>
                </a:cubicBezTo>
                <a:cubicBezTo>
                  <a:pt x="227" y="1110"/>
                  <a:pt x="227" y="1110"/>
                  <a:pt x="227" y="1110"/>
                </a:cubicBezTo>
                <a:cubicBezTo>
                  <a:pt x="226" y="1112"/>
                  <a:pt x="224" y="1114"/>
                  <a:pt x="222" y="1114"/>
                </a:cubicBezTo>
                <a:cubicBezTo>
                  <a:pt x="222" y="1114"/>
                  <a:pt x="222" y="1114"/>
                  <a:pt x="222" y="1114"/>
                </a:cubicBezTo>
                <a:cubicBezTo>
                  <a:pt x="221" y="1114"/>
                  <a:pt x="220" y="1113"/>
                  <a:pt x="219" y="1113"/>
                </a:cubicBezTo>
                <a:close/>
                <a:moveTo>
                  <a:pt x="586" y="1110"/>
                </a:moveTo>
                <a:cubicBezTo>
                  <a:pt x="584" y="1107"/>
                  <a:pt x="586" y="1103"/>
                  <a:pt x="588" y="1102"/>
                </a:cubicBezTo>
                <a:cubicBezTo>
                  <a:pt x="588" y="1102"/>
                  <a:pt x="588" y="1102"/>
                  <a:pt x="588" y="1102"/>
                </a:cubicBezTo>
                <a:cubicBezTo>
                  <a:pt x="591" y="1100"/>
                  <a:pt x="595" y="1101"/>
                  <a:pt x="597" y="1104"/>
                </a:cubicBezTo>
                <a:cubicBezTo>
                  <a:pt x="597" y="1104"/>
                  <a:pt x="597" y="1104"/>
                  <a:pt x="597" y="1104"/>
                </a:cubicBezTo>
                <a:cubicBezTo>
                  <a:pt x="598" y="1107"/>
                  <a:pt x="597" y="1111"/>
                  <a:pt x="594" y="1112"/>
                </a:cubicBezTo>
                <a:cubicBezTo>
                  <a:pt x="594" y="1112"/>
                  <a:pt x="594" y="1112"/>
                  <a:pt x="594" y="1112"/>
                </a:cubicBezTo>
                <a:cubicBezTo>
                  <a:pt x="593" y="1113"/>
                  <a:pt x="592" y="1113"/>
                  <a:pt x="591" y="1113"/>
                </a:cubicBezTo>
                <a:cubicBezTo>
                  <a:pt x="591" y="1113"/>
                  <a:pt x="591" y="1113"/>
                  <a:pt x="591" y="1113"/>
                </a:cubicBezTo>
                <a:cubicBezTo>
                  <a:pt x="589" y="1113"/>
                  <a:pt x="587" y="1112"/>
                  <a:pt x="586" y="1110"/>
                </a:cubicBezTo>
                <a:close/>
                <a:moveTo>
                  <a:pt x="1813" y="1109"/>
                </a:moveTo>
                <a:cubicBezTo>
                  <a:pt x="1813" y="1109"/>
                  <a:pt x="1813" y="1109"/>
                  <a:pt x="1813" y="1109"/>
                </a:cubicBezTo>
                <a:cubicBezTo>
                  <a:pt x="1810" y="1107"/>
                  <a:pt x="1809" y="1103"/>
                  <a:pt x="1811" y="1101"/>
                </a:cubicBezTo>
                <a:cubicBezTo>
                  <a:pt x="1811" y="1101"/>
                  <a:pt x="1811" y="1101"/>
                  <a:pt x="1811" y="1101"/>
                </a:cubicBezTo>
                <a:cubicBezTo>
                  <a:pt x="1812" y="1098"/>
                  <a:pt x="1816" y="1097"/>
                  <a:pt x="1819" y="1098"/>
                </a:cubicBezTo>
                <a:cubicBezTo>
                  <a:pt x="1819" y="1098"/>
                  <a:pt x="1819" y="1098"/>
                  <a:pt x="1819" y="1098"/>
                </a:cubicBezTo>
                <a:cubicBezTo>
                  <a:pt x="1819" y="1098"/>
                  <a:pt x="1819" y="1098"/>
                  <a:pt x="1819" y="1098"/>
                </a:cubicBezTo>
                <a:cubicBezTo>
                  <a:pt x="1819" y="1098"/>
                  <a:pt x="1819" y="1098"/>
                  <a:pt x="1819" y="1098"/>
                </a:cubicBezTo>
                <a:cubicBezTo>
                  <a:pt x="1822" y="1100"/>
                  <a:pt x="1823" y="1103"/>
                  <a:pt x="1821" y="1106"/>
                </a:cubicBezTo>
                <a:cubicBezTo>
                  <a:pt x="1821" y="1106"/>
                  <a:pt x="1821" y="1106"/>
                  <a:pt x="1821" y="1106"/>
                </a:cubicBezTo>
                <a:cubicBezTo>
                  <a:pt x="1820" y="1108"/>
                  <a:pt x="1818" y="1109"/>
                  <a:pt x="1816" y="1109"/>
                </a:cubicBezTo>
                <a:cubicBezTo>
                  <a:pt x="1816" y="1109"/>
                  <a:pt x="1816" y="1109"/>
                  <a:pt x="1816" y="1109"/>
                </a:cubicBezTo>
                <a:cubicBezTo>
                  <a:pt x="1815" y="1109"/>
                  <a:pt x="1814" y="1109"/>
                  <a:pt x="1813" y="1109"/>
                </a:cubicBezTo>
                <a:close/>
                <a:moveTo>
                  <a:pt x="2208" y="1099"/>
                </a:moveTo>
                <a:cubicBezTo>
                  <a:pt x="2207" y="1096"/>
                  <a:pt x="2207" y="1092"/>
                  <a:pt x="2210" y="1090"/>
                </a:cubicBezTo>
                <a:cubicBezTo>
                  <a:pt x="2210" y="1090"/>
                  <a:pt x="2210" y="1090"/>
                  <a:pt x="2210" y="1090"/>
                </a:cubicBezTo>
                <a:cubicBezTo>
                  <a:pt x="2213" y="1089"/>
                  <a:pt x="2217" y="1090"/>
                  <a:pt x="2219" y="1093"/>
                </a:cubicBezTo>
                <a:cubicBezTo>
                  <a:pt x="2219" y="1093"/>
                  <a:pt x="2219" y="1093"/>
                  <a:pt x="2219" y="1093"/>
                </a:cubicBezTo>
                <a:cubicBezTo>
                  <a:pt x="2220" y="1095"/>
                  <a:pt x="2219" y="1099"/>
                  <a:pt x="2216" y="1101"/>
                </a:cubicBezTo>
                <a:cubicBezTo>
                  <a:pt x="2216" y="1101"/>
                  <a:pt x="2216" y="1101"/>
                  <a:pt x="2216" y="1101"/>
                </a:cubicBezTo>
                <a:cubicBezTo>
                  <a:pt x="2216" y="1101"/>
                  <a:pt x="2214" y="1102"/>
                  <a:pt x="2213" y="1102"/>
                </a:cubicBezTo>
                <a:cubicBezTo>
                  <a:pt x="2213" y="1102"/>
                  <a:pt x="2213" y="1102"/>
                  <a:pt x="2213" y="1102"/>
                </a:cubicBezTo>
                <a:cubicBezTo>
                  <a:pt x="2211" y="1102"/>
                  <a:pt x="2209" y="1101"/>
                  <a:pt x="2208" y="1099"/>
                </a:cubicBezTo>
                <a:close/>
                <a:moveTo>
                  <a:pt x="191" y="1097"/>
                </a:moveTo>
                <a:cubicBezTo>
                  <a:pt x="188" y="1095"/>
                  <a:pt x="187" y="1091"/>
                  <a:pt x="189" y="1089"/>
                </a:cubicBezTo>
                <a:cubicBezTo>
                  <a:pt x="189" y="1089"/>
                  <a:pt x="189" y="1089"/>
                  <a:pt x="189" y="1089"/>
                </a:cubicBezTo>
                <a:cubicBezTo>
                  <a:pt x="191" y="1086"/>
                  <a:pt x="195" y="1085"/>
                  <a:pt x="197" y="1087"/>
                </a:cubicBezTo>
                <a:cubicBezTo>
                  <a:pt x="197" y="1087"/>
                  <a:pt x="197" y="1087"/>
                  <a:pt x="197" y="1087"/>
                </a:cubicBezTo>
                <a:cubicBezTo>
                  <a:pt x="197" y="1087"/>
                  <a:pt x="197" y="1087"/>
                  <a:pt x="197" y="1087"/>
                </a:cubicBezTo>
                <a:cubicBezTo>
                  <a:pt x="197" y="1087"/>
                  <a:pt x="197" y="1087"/>
                  <a:pt x="197" y="1087"/>
                </a:cubicBezTo>
                <a:cubicBezTo>
                  <a:pt x="200" y="1088"/>
                  <a:pt x="201" y="1092"/>
                  <a:pt x="199" y="1095"/>
                </a:cubicBezTo>
                <a:cubicBezTo>
                  <a:pt x="199" y="1095"/>
                  <a:pt x="199" y="1095"/>
                  <a:pt x="199" y="1095"/>
                </a:cubicBezTo>
                <a:cubicBezTo>
                  <a:pt x="198" y="1097"/>
                  <a:pt x="196" y="1098"/>
                  <a:pt x="194" y="1098"/>
                </a:cubicBezTo>
                <a:cubicBezTo>
                  <a:pt x="194" y="1098"/>
                  <a:pt x="194" y="1098"/>
                  <a:pt x="194" y="1098"/>
                </a:cubicBezTo>
                <a:cubicBezTo>
                  <a:pt x="193" y="1098"/>
                  <a:pt x="192" y="1097"/>
                  <a:pt x="191" y="1097"/>
                </a:cubicBezTo>
                <a:close/>
                <a:moveTo>
                  <a:pt x="614" y="1094"/>
                </a:moveTo>
                <a:cubicBezTo>
                  <a:pt x="612" y="1091"/>
                  <a:pt x="613" y="1088"/>
                  <a:pt x="616" y="1086"/>
                </a:cubicBezTo>
                <a:cubicBezTo>
                  <a:pt x="616" y="1086"/>
                  <a:pt x="616" y="1086"/>
                  <a:pt x="616" y="1086"/>
                </a:cubicBezTo>
                <a:cubicBezTo>
                  <a:pt x="616" y="1086"/>
                  <a:pt x="616" y="1086"/>
                  <a:pt x="616" y="1086"/>
                </a:cubicBezTo>
                <a:cubicBezTo>
                  <a:pt x="616" y="1086"/>
                  <a:pt x="616" y="1086"/>
                  <a:pt x="616" y="1086"/>
                </a:cubicBezTo>
                <a:cubicBezTo>
                  <a:pt x="619" y="1084"/>
                  <a:pt x="622" y="1085"/>
                  <a:pt x="624" y="1088"/>
                </a:cubicBezTo>
                <a:cubicBezTo>
                  <a:pt x="624" y="1088"/>
                  <a:pt x="624" y="1088"/>
                  <a:pt x="624" y="1088"/>
                </a:cubicBezTo>
                <a:cubicBezTo>
                  <a:pt x="626" y="1091"/>
                  <a:pt x="625" y="1094"/>
                  <a:pt x="622" y="1096"/>
                </a:cubicBezTo>
                <a:cubicBezTo>
                  <a:pt x="622" y="1096"/>
                  <a:pt x="622" y="1096"/>
                  <a:pt x="622" y="1096"/>
                </a:cubicBezTo>
                <a:cubicBezTo>
                  <a:pt x="621" y="1097"/>
                  <a:pt x="620" y="1097"/>
                  <a:pt x="619" y="1097"/>
                </a:cubicBezTo>
                <a:cubicBezTo>
                  <a:pt x="619" y="1097"/>
                  <a:pt x="619" y="1097"/>
                  <a:pt x="619" y="1097"/>
                </a:cubicBezTo>
                <a:cubicBezTo>
                  <a:pt x="617" y="1097"/>
                  <a:pt x="615" y="1096"/>
                  <a:pt x="614" y="1094"/>
                </a:cubicBezTo>
                <a:close/>
                <a:moveTo>
                  <a:pt x="1785" y="1092"/>
                </a:moveTo>
                <a:cubicBezTo>
                  <a:pt x="1783" y="1090"/>
                  <a:pt x="1782" y="1087"/>
                  <a:pt x="1784" y="1084"/>
                </a:cubicBezTo>
                <a:cubicBezTo>
                  <a:pt x="1784" y="1084"/>
                  <a:pt x="1784" y="1084"/>
                  <a:pt x="1784" y="1084"/>
                </a:cubicBezTo>
                <a:cubicBezTo>
                  <a:pt x="1785" y="1081"/>
                  <a:pt x="1789" y="1080"/>
                  <a:pt x="1792" y="1082"/>
                </a:cubicBezTo>
                <a:cubicBezTo>
                  <a:pt x="1792" y="1082"/>
                  <a:pt x="1792" y="1082"/>
                  <a:pt x="1792" y="1082"/>
                </a:cubicBezTo>
                <a:cubicBezTo>
                  <a:pt x="1795" y="1084"/>
                  <a:pt x="1795" y="1088"/>
                  <a:pt x="1794" y="1090"/>
                </a:cubicBezTo>
                <a:cubicBezTo>
                  <a:pt x="1794" y="1090"/>
                  <a:pt x="1794" y="1090"/>
                  <a:pt x="1794" y="1090"/>
                </a:cubicBezTo>
                <a:cubicBezTo>
                  <a:pt x="1792" y="1092"/>
                  <a:pt x="1791" y="1093"/>
                  <a:pt x="1789" y="1093"/>
                </a:cubicBezTo>
                <a:cubicBezTo>
                  <a:pt x="1789" y="1093"/>
                  <a:pt x="1789" y="1093"/>
                  <a:pt x="1789" y="1093"/>
                </a:cubicBezTo>
                <a:cubicBezTo>
                  <a:pt x="1787" y="1093"/>
                  <a:pt x="1786" y="1093"/>
                  <a:pt x="1785" y="1092"/>
                </a:cubicBezTo>
                <a:close/>
                <a:moveTo>
                  <a:pt x="2235" y="1082"/>
                </a:moveTo>
                <a:cubicBezTo>
                  <a:pt x="2233" y="1079"/>
                  <a:pt x="2234" y="1075"/>
                  <a:pt x="2237" y="1073"/>
                </a:cubicBezTo>
                <a:cubicBezTo>
                  <a:pt x="2237" y="1073"/>
                  <a:pt x="2237" y="1073"/>
                  <a:pt x="2237" y="1073"/>
                </a:cubicBezTo>
                <a:cubicBezTo>
                  <a:pt x="2239" y="1071"/>
                  <a:pt x="2243" y="1072"/>
                  <a:pt x="2245" y="1075"/>
                </a:cubicBezTo>
                <a:cubicBezTo>
                  <a:pt x="2245" y="1075"/>
                  <a:pt x="2245" y="1075"/>
                  <a:pt x="2245" y="1075"/>
                </a:cubicBezTo>
                <a:cubicBezTo>
                  <a:pt x="2247" y="1077"/>
                  <a:pt x="2246" y="1081"/>
                  <a:pt x="2244" y="1083"/>
                </a:cubicBezTo>
                <a:cubicBezTo>
                  <a:pt x="2244" y="1083"/>
                  <a:pt x="2244" y="1083"/>
                  <a:pt x="2244" y="1083"/>
                </a:cubicBezTo>
                <a:cubicBezTo>
                  <a:pt x="2243" y="1084"/>
                  <a:pt x="2241" y="1084"/>
                  <a:pt x="2240" y="1084"/>
                </a:cubicBezTo>
                <a:cubicBezTo>
                  <a:pt x="2240" y="1084"/>
                  <a:pt x="2240" y="1084"/>
                  <a:pt x="2240" y="1084"/>
                </a:cubicBezTo>
                <a:cubicBezTo>
                  <a:pt x="2238" y="1084"/>
                  <a:pt x="2236" y="1083"/>
                  <a:pt x="2235" y="1082"/>
                </a:cubicBezTo>
                <a:close/>
                <a:moveTo>
                  <a:pt x="164" y="1078"/>
                </a:moveTo>
                <a:cubicBezTo>
                  <a:pt x="162" y="1077"/>
                  <a:pt x="161" y="1073"/>
                  <a:pt x="163" y="1070"/>
                </a:cubicBezTo>
                <a:cubicBezTo>
                  <a:pt x="163" y="1070"/>
                  <a:pt x="163" y="1070"/>
                  <a:pt x="163" y="1070"/>
                </a:cubicBezTo>
                <a:cubicBezTo>
                  <a:pt x="165" y="1067"/>
                  <a:pt x="169" y="1067"/>
                  <a:pt x="171" y="1069"/>
                </a:cubicBezTo>
                <a:cubicBezTo>
                  <a:pt x="171" y="1069"/>
                  <a:pt x="171" y="1069"/>
                  <a:pt x="171" y="1069"/>
                </a:cubicBezTo>
                <a:cubicBezTo>
                  <a:pt x="174" y="1071"/>
                  <a:pt x="175" y="1075"/>
                  <a:pt x="173" y="1077"/>
                </a:cubicBezTo>
                <a:cubicBezTo>
                  <a:pt x="173" y="1077"/>
                  <a:pt x="173" y="1077"/>
                  <a:pt x="173" y="1077"/>
                </a:cubicBezTo>
                <a:cubicBezTo>
                  <a:pt x="171" y="1079"/>
                  <a:pt x="170" y="1080"/>
                  <a:pt x="168" y="1080"/>
                </a:cubicBezTo>
                <a:cubicBezTo>
                  <a:pt x="168" y="1080"/>
                  <a:pt x="168" y="1080"/>
                  <a:pt x="168" y="1080"/>
                </a:cubicBezTo>
                <a:cubicBezTo>
                  <a:pt x="166" y="1080"/>
                  <a:pt x="165" y="1079"/>
                  <a:pt x="164" y="1078"/>
                </a:cubicBezTo>
                <a:close/>
                <a:moveTo>
                  <a:pt x="641" y="1077"/>
                </a:moveTo>
                <a:cubicBezTo>
                  <a:pt x="639" y="1074"/>
                  <a:pt x="639" y="1070"/>
                  <a:pt x="642" y="1068"/>
                </a:cubicBezTo>
                <a:cubicBezTo>
                  <a:pt x="642" y="1068"/>
                  <a:pt x="642" y="1068"/>
                  <a:pt x="642" y="1068"/>
                </a:cubicBezTo>
                <a:cubicBezTo>
                  <a:pt x="644" y="1066"/>
                  <a:pt x="648" y="1067"/>
                  <a:pt x="650" y="1069"/>
                </a:cubicBezTo>
                <a:cubicBezTo>
                  <a:pt x="650" y="1069"/>
                  <a:pt x="650" y="1069"/>
                  <a:pt x="650" y="1069"/>
                </a:cubicBezTo>
                <a:cubicBezTo>
                  <a:pt x="652" y="1072"/>
                  <a:pt x="652" y="1076"/>
                  <a:pt x="649" y="1078"/>
                </a:cubicBezTo>
                <a:cubicBezTo>
                  <a:pt x="649" y="1078"/>
                  <a:pt x="649" y="1078"/>
                  <a:pt x="649" y="1078"/>
                </a:cubicBezTo>
                <a:cubicBezTo>
                  <a:pt x="648" y="1079"/>
                  <a:pt x="647" y="1079"/>
                  <a:pt x="645" y="1079"/>
                </a:cubicBezTo>
                <a:cubicBezTo>
                  <a:pt x="645" y="1079"/>
                  <a:pt x="645" y="1079"/>
                  <a:pt x="645" y="1079"/>
                </a:cubicBezTo>
                <a:cubicBezTo>
                  <a:pt x="644" y="1079"/>
                  <a:pt x="642" y="1078"/>
                  <a:pt x="641" y="1077"/>
                </a:cubicBezTo>
                <a:close/>
                <a:moveTo>
                  <a:pt x="1759" y="1073"/>
                </a:moveTo>
                <a:cubicBezTo>
                  <a:pt x="1759" y="1073"/>
                  <a:pt x="1759" y="1073"/>
                  <a:pt x="1759" y="1073"/>
                </a:cubicBezTo>
                <a:cubicBezTo>
                  <a:pt x="1756" y="1071"/>
                  <a:pt x="1756" y="1067"/>
                  <a:pt x="1758" y="1065"/>
                </a:cubicBezTo>
                <a:cubicBezTo>
                  <a:pt x="1758" y="1065"/>
                  <a:pt x="1758" y="1065"/>
                  <a:pt x="1758" y="1065"/>
                </a:cubicBezTo>
                <a:cubicBezTo>
                  <a:pt x="1760" y="1062"/>
                  <a:pt x="1764" y="1062"/>
                  <a:pt x="1766" y="1064"/>
                </a:cubicBezTo>
                <a:cubicBezTo>
                  <a:pt x="1766" y="1064"/>
                  <a:pt x="1766" y="1064"/>
                  <a:pt x="1766" y="1064"/>
                </a:cubicBezTo>
                <a:cubicBezTo>
                  <a:pt x="1769" y="1066"/>
                  <a:pt x="1769" y="1070"/>
                  <a:pt x="1767" y="1072"/>
                </a:cubicBezTo>
                <a:cubicBezTo>
                  <a:pt x="1767" y="1072"/>
                  <a:pt x="1767" y="1072"/>
                  <a:pt x="1767" y="1072"/>
                </a:cubicBezTo>
                <a:cubicBezTo>
                  <a:pt x="1766" y="1074"/>
                  <a:pt x="1764" y="1074"/>
                  <a:pt x="1763" y="1074"/>
                </a:cubicBezTo>
                <a:cubicBezTo>
                  <a:pt x="1763" y="1074"/>
                  <a:pt x="1763" y="1074"/>
                  <a:pt x="1763" y="1074"/>
                </a:cubicBezTo>
                <a:cubicBezTo>
                  <a:pt x="1761" y="1074"/>
                  <a:pt x="1760" y="1074"/>
                  <a:pt x="1759" y="1073"/>
                </a:cubicBezTo>
                <a:close/>
                <a:moveTo>
                  <a:pt x="2261" y="1062"/>
                </a:moveTo>
                <a:cubicBezTo>
                  <a:pt x="2259" y="1060"/>
                  <a:pt x="2259" y="1056"/>
                  <a:pt x="2262" y="1054"/>
                </a:cubicBezTo>
                <a:cubicBezTo>
                  <a:pt x="2262" y="1054"/>
                  <a:pt x="2262" y="1054"/>
                  <a:pt x="2262" y="1054"/>
                </a:cubicBezTo>
                <a:cubicBezTo>
                  <a:pt x="2262" y="1054"/>
                  <a:pt x="2262" y="1054"/>
                  <a:pt x="2262" y="1054"/>
                </a:cubicBezTo>
                <a:cubicBezTo>
                  <a:pt x="2262" y="1054"/>
                  <a:pt x="2262" y="1054"/>
                  <a:pt x="2262" y="1054"/>
                </a:cubicBezTo>
                <a:cubicBezTo>
                  <a:pt x="2264" y="1052"/>
                  <a:pt x="2268" y="1052"/>
                  <a:pt x="2270" y="1055"/>
                </a:cubicBezTo>
                <a:cubicBezTo>
                  <a:pt x="2270" y="1055"/>
                  <a:pt x="2270" y="1055"/>
                  <a:pt x="2270" y="1055"/>
                </a:cubicBezTo>
                <a:cubicBezTo>
                  <a:pt x="2272" y="1057"/>
                  <a:pt x="2272" y="1061"/>
                  <a:pt x="2269" y="1063"/>
                </a:cubicBezTo>
                <a:cubicBezTo>
                  <a:pt x="2269" y="1063"/>
                  <a:pt x="2269" y="1063"/>
                  <a:pt x="2269" y="1063"/>
                </a:cubicBezTo>
                <a:cubicBezTo>
                  <a:pt x="2268" y="1064"/>
                  <a:pt x="2267" y="1065"/>
                  <a:pt x="2265" y="1065"/>
                </a:cubicBezTo>
                <a:cubicBezTo>
                  <a:pt x="2265" y="1065"/>
                  <a:pt x="2265" y="1065"/>
                  <a:pt x="2265" y="1065"/>
                </a:cubicBezTo>
                <a:cubicBezTo>
                  <a:pt x="2264" y="1065"/>
                  <a:pt x="2262" y="1064"/>
                  <a:pt x="2261" y="1062"/>
                </a:cubicBezTo>
                <a:close/>
                <a:moveTo>
                  <a:pt x="139" y="1058"/>
                </a:moveTo>
                <a:cubicBezTo>
                  <a:pt x="136" y="1056"/>
                  <a:pt x="136" y="1052"/>
                  <a:pt x="138" y="1050"/>
                </a:cubicBezTo>
                <a:cubicBezTo>
                  <a:pt x="138" y="1050"/>
                  <a:pt x="138" y="1050"/>
                  <a:pt x="138" y="1050"/>
                </a:cubicBezTo>
                <a:cubicBezTo>
                  <a:pt x="140" y="1047"/>
                  <a:pt x="144" y="1047"/>
                  <a:pt x="147" y="1049"/>
                </a:cubicBezTo>
                <a:cubicBezTo>
                  <a:pt x="147" y="1049"/>
                  <a:pt x="147" y="1049"/>
                  <a:pt x="147" y="1049"/>
                </a:cubicBezTo>
                <a:cubicBezTo>
                  <a:pt x="147" y="1049"/>
                  <a:pt x="147" y="1049"/>
                  <a:pt x="147" y="1049"/>
                </a:cubicBezTo>
                <a:cubicBezTo>
                  <a:pt x="147" y="1049"/>
                  <a:pt x="147" y="1049"/>
                  <a:pt x="147" y="1049"/>
                </a:cubicBezTo>
                <a:cubicBezTo>
                  <a:pt x="149" y="1051"/>
                  <a:pt x="150" y="1055"/>
                  <a:pt x="147" y="1058"/>
                </a:cubicBezTo>
                <a:cubicBezTo>
                  <a:pt x="147" y="1058"/>
                  <a:pt x="147" y="1058"/>
                  <a:pt x="147" y="1058"/>
                </a:cubicBezTo>
                <a:cubicBezTo>
                  <a:pt x="146" y="1059"/>
                  <a:pt x="144" y="1060"/>
                  <a:pt x="143" y="1060"/>
                </a:cubicBezTo>
                <a:cubicBezTo>
                  <a:pt x="143" y="1060"/>
                  <a:pt x="143" y="1060"/>
                  <a:pt x="143" y="1060"/>
                </a:cubicBezTo>
                <a:cubicBezTo>
                  <a:pt x="141" y="1060"/>
                  <a:pt x="140" y="1059"/>
                  <a:pt x="139" y="1058"/>
                </a:cubicBezTo>
                <a:close/>
                <a:moveTo>
                  <a:pt x="666" y="1057"/>
                </a:moveTo>
                <a:cubicBezTo>
                  <a:pt x="664" y="1054"/>
                  <a:pt x="664" y="1051"/>
                  <a:pt x="666" y="1048"/>
                </a:cubicBezTo>
                <a:cubicBezTo>
                  <a:pt x="666" y="1048"/>
                  <a:pt x="666" y="1048"/>
                  <a:pt x="666" y="1048"/>
                </a:cubicBezTo>
                <a:cubicBezTo>
                  <a:pt x="669" y="1046"/>
                  <a:pt x="673" y="1046"/>
                  <a:pt x="675" y="1049"/>
                </a:cubicBezTo>
                <a:cubicBezTo>
                  <a:pt x="675" y="1049"/>
                  <a:pt x="675" y="1049"/>
                  <a:pt x="675" y="1049"/>
                </a:cubicBezTo>
                <a:cubicBezTo>
                  <a:pt x="677" y="1051"/>
                  <a:pt x="677" y="1055"/>
                  <a:pt x="674" y="1057"/>
                </a:cubicBezTo>
                <a:cubicBezTo>
                  <a:pt x="674" y="1057"/>
                  <a:pt x="674" y="1057"/>
                  <a:pt x="674" y="1057"/>
                </a:cubicBezTo>
                <a:cubicBezTo>
                  <a:pt x="673" y="1058"/>
                  <a:pt x="672" y="1059"/>
                  <a:pt x="670" y="1059"/>
                </a:cubicBezTo>
                <a:cubicBezTo>
                  <a:pt x="670" y="1059"/>
                  <a:pt x="670" y="1059"/>
                  <a:pt x="670" y="1059"/>
                </a:cubicBezTo>
                <a:cubicBezTo>
                  <a:pt x="669" y="1059"/>
                  <a:pt x="667" y="1058"/>
                  <a:pt x="666" y="1057"/>
                </a:cubicBezTo>
                <a:close/>
                <a:moveTo>
                  <a:pt x="1734" y="1052"/>
                </a:moveTo>
                <a:cubicBezTo>
                  <a:pt x="1732" y="1050"/>
                  <a:pt x="1731" y="1046"/>
                  <a:pt x="1734" y="1044"/>
                </a:cubicBezTo>
                <a:cubicBezTo>
                  <a:pt x="1734" y="1044"/>
                  <a:pt x="1734" y="1044"/>
                  <a:pt x="1734" y="1044"/>
                </a:cubicBezTo>
                <a:cubicBezTo>
                  <a:pt x="1736" y="1041"/>
                  <a:pt x="1740" y="1041"/>
                  <a:pt x="1742" y="1043"/>
                </a:cubicBezTo>
                <a:cubicBezTo>
                  <a:pt x="1742" y="1043"/>
                  <a:pt x="1742" y="1043"/>
                  <a:pt x="1742" y="1043"/>
                </a:cubicBezTo>
                <a:cubicBezTo>
                  <a:pt x="1745" y="1046"/>
                  <a:pt x="1745" y="1049"/>
                  <a:pt x="1743" y="1052"/>
                </a:cubicBezTo>
                <a:cubicBezTo>
                  <a:pt x="1743" y="1052"/>
                  <a:pt x="1743" y="1052"/>
                  <a:pt x="1743" y="1052"/>
                </a:cubicBezTo>
                <a:cubicBezTo>
                  <a:pt x="1741" y="1053"/>
                  <a:pt x="1740" y="1054"/>
                  <a:pt x="1738" y="1054"/>
                </a:cubicBezTo>
                <a:cubicBezTo>
                  <a:pt x="1738" y="1054"/>
                  <a:pt x="1738" y="1054"/>
                  <a:pt x="1738" y="1054"/>
                </a:cubicBezTo>
                <a:cubicBezTo>
                  <a:pt x="1737" y="1054"/>
                  <a:pt x="1735" y="1053"/>
                  <a:pt x="1734" y="1052"/>
                </a:cubicBezTo>
                <a:close/>
                <a:moveTo>
                  <a:pt x="2285" y="1041"/>
                </a:moveTo>
                <a:cubicBezTo>
                  <a:pt x="2283" y="1039"/>
                  <a:pt x="2283" y="1035"/>
                  <a:pt x="2285" y="1033"/>
                </a:cubicBezTo>
                <a:cubicBezTo>
                  <a:pt x="2285" y="1033"/>
                  <a:pt x="2285" y="1033"/>
                  <a:pt x="2285" y="1033"/>
                </a:cubicBezTo>
                <a:cubicBezTo>
                  <a:pt x="2287" y="1030"/>
                  <a:pt x="2291" y="1030"/>
                  <a:pt x="2293" y="1033"/>
                </a:cubicBezTo>
                <a:cubicBezTo>
                  <a:pt x="2293" y="1033"/>
                  <a:pt x="2293" y="1033"/>
                  <a:pt x="2293" y="1033"/>
                </a:cubicBezTo>
                <a:cubicBezTo>
                  <a:pt x="2296" y="1035"/>
                  <a:pt x="2296" y="1039"/>
                  <a:pt x="2293" y="1041"/>
                </a:cubicBezTo>
                <a:cubicBezTo>
                  <a:pt x="2293" y="1041"/>
                  <a:pt x="2293" y="1041"/>
                  <a:pt x="2293" y="1041"/>
                </a:cubicBezTo>
                <a:cubicBezTo>
                  <a:pt x="2292" y="1042"/>
                  <a:pt x="2291" y="1043"/>
                  <a:pt x="2289" y="1043"/>
                </a:cubicBezTo>
                <a:cubicBezTo>
                  <a:pt x="2289" y="1043"/>
                  <a:pt x="2289" y="1043"/>
                  <a:pt x="2289" y="1043"/>
                </a:cubicBezTo>
                <a:cubicBezTo>
                  <a:pt x="2288" y="1043"/>
                  <a:pt x="2286" y="1042"/>
                  <a:pt x="2285" y="1041"/>
                </a:cubicBezTo>
                <a:close/>
                <a:moveTo>
                  <a:pt x="115" y="1036"/>
                </a:moveTo>
                <a:cubicBezTo>
                  <a:pt x="113" y="1033"/>
                  <a:pt x="113" y="1030"/>
                  <a:pt x="115" y="1027"/>
                </a:cubicBezTo>
                <a:cubicBezTo>
                  <a:pt x="115" y="1027"/>
                  <a:pt x="115" y="1027"/>
                  <a:pt x="115" y="1027"/>
                </a:cubicBezTo>
                <a:cubicBezTo>
                  <a:pt x="118" y="1025"/>
                  <a:pt x="122" y="1025"/>
                  <a:pt x="124" y="1027"/>
                </a:cubicBezTo>
                <a:cubicBezTo>
                  <a:pt x="124" y="1027"/>
                  <a:pt x="124" y="1027"/>
                  <a:pt x="124" y="1027"/>
                </a:cubicBezTo>
                <a:cubicBezTo>
                  <a:pt x="126" y="1030"/>
                  <a:pt x="126" y="1034"/>
                  <a:pt x="124" y="1036"/>
                </a:cubicBezTo>
                <a:cubicBezTo>
                  <a:pt x="124" y="1036"/>
                  <a:pt x="124" y="1036"/>
                  <a:pt x="124" y="1036"/>
                </a:cubicBezTo>
                <a:cubicBezTo>
                  <a:pt x="123" y="1037"/>
                  <a:pt x="121" y="1038"/>
                  <a:pt x="120" y="1038"/>
                </a:cubicBezTo>
                <a:cubicBezTo>
                  <a:pt x="120" y="1038"/>
                  <a:pt x="120" y="1038"/>
                  <a:pt x="120" y="1038"/>
                </a:cubicBezTo>
                <a:cubicBezTo>
                  <a:pt x="118" y="1038"/>
                  <a:pt x="116" y="1037"/>
                  <a:pt x="115" y="1036"/>
                </a:cubicBezTo>
                <a:close/>
                <a:moveTo>
                  <a:pt x="689" y="1035"/>
                </a:moveTo>
                <a:cubicBezTo>
                  <a:pt x="687" y="1033"/>
                  <a:pt x="687" y="1029"/>
                  <a:pt x="689" y="1027"/>
                </a:cubicBezTo>
                <a:cubicBezTo>
                  <a:pt x="689" y="1027"/>
                  <a:pt x="689" y="1027"/>
                  <a:pt x="689" y="1027"/>
                </a:cubicBezTo>
                <a:cubicBezTo>
                  <a:pt x="691" y="1024"/>
                  <a:pt x="695" y="1024"/>
                  <a:pt x="698" y="1027"/>
                </a:cubicBezTo>
                <a:cubicBezTo>
                  <a:pt x="698" y="1027"/>
                  <a:pt x="698" y="1027"/>
                  <a:pt x="698" y="1027"/>
                </a:cubicBezTo>
                <a:cubicBezTo>
                  <a:pt x="700" y="1029"/>
                  <a:pt x="700" y="1033"/>
                  <a:pt x="698" y="1035"/>
                </a:cubicBezTo>
                <a:cubicBezTo>
                  <a:pt x="698" y="1035"/>
                  <a:pt x="698" y="1035"/>
                  <a:pt x="698" y="1035"/>
                </a:cubicBezTo>
                <a:cubicBezTo>
                  <a:pt x="697" y="1036"/>
                  <a:pt x="695" y="1037"/>
                  <a:pt x="693" y="1037"/>
                </a:cubicBezTo>
                <a:cubicBezTo>
                  <a:pt x="693" y="1037"/>
                  <a:pt x="693" y="1037"/>
                  <a:pt x="693" y="1037"/>
                </a:cubicBezTo>
                <a:cubicBezTo>
                  <a:pt x="692" y="1037"/>
                  <a:pt x="690" y="1036"/>
                  <a:pt x="689" y="1035"/>
                </a:cubicBezTo>
                <a:close/>
                <a:moveTo>
                  <a:pt x="1711" y="1029"/>
                </a:moveTo>
                <a:cubicBezTo>
                  <a:pt x="1711" y="1029"/>
                  <a:pt x="1711" y="1029"/>
                  <a:pt x="1711" y="1029"/>
                </a:cubicBezTo>
                <a:cubicBezTo>
                  <a:pt x="1709" y="1027"/>
                  <a:pt x="1709" y="1023"/>
                  <a:pt x="1711" y="1021"/>
                </a:cubicBezTo>
                <a:cubicBezTo>
                  <a:pt x="1711" y="1021"/>
                  <a:pt x="1711" y="1021"/>
                  <a:pt x="1711" y="1021"/>
                </a:cubicBezTo>
                <a:cubicBezTo>
                  <a:pt x="1714" y="1019"/>
                  <a:pt x="1717" y="1019"/>
                  <a:pt x="1720" y="1021"/>
                </a:cubicBezTo>
                <a:cubicBezTo>
                  <a:pt x="1720" y="1021"/>
                  <a:pt x="1720" y="1021"/>
                  <a:pt x="1720" y="1021"/>
                </a:cubicBezTo>
                <a:cubicBezTo>
                  <a:pt x="1720" y="1021"/>
                  <a:pt x="1720" y="1021"/>
                  <a:pt x="1720" y="1021"/>
                </a:cubicBezTo>
                <a:cubicBezTo>
                  <a:pt x="1720" y="1021"/>
                  <a:pt x="1720" y="1021"/>
                  <a:pt x="1720" y="1021"/>
                </a:cubicBezTo>
                <a:cubicBezTo>
                  <a:pt x="1722" y="1024"/>
                  <a:pt x="1722" y="1027"/>
                  <a:pt x="1719" y="1030"/>
                </a:cubicBezTo>
                <a:cubicBezTo>
                  <a:pt x="1719" y="1030"/>
                  <a:pt x="1719" y="1030"/>
                  <a:pt x="1719" y="1030"/>
                </a:cubicBezTo>
                <a:cubicBezTo>
                  <a:pt x="1718" y="1031"/>
                  <a:pt x="1717" y="1031"/>
                  <a:pt x="1715" y="1031"/>
                </a:cubicBezTo>
                <a:cubicBezTo>
                  <a:pt x="1715" y="1031"/>
                  <a:pt x="1715" y="1031"/>
                  <a:pt x="1715" y="1031"/>
                </a:cubicBezTo>
                <a:cubicBezTo>
                  <a:pt x="1714" y="1031"/>
                  <a:pt x="1712" y="1031"/>
                  <a:pt x="1711" y="1029"/>
                </a:cubicBezTo>
                <a:close/>
                <a:moveTo>
                  <a:pt x="2307" y="1018"/>
                </a:moveTo>
                <a:cubicBezTo>
                  <a:pt x="2305" y="1016"/>
                  <a:pt x="2304" y="1012"/>
                  <a:pt x="2306" y="1010"/>
                </a:cubicBezTo>
                <a:cubicBezTo>
                  <a:pt x="2306" y="1010"/>
                  <a:pt x="2306" y="1010"/>
                  <a:pt x="2306" y="1010"/>
                </a:cubicBezTo>
                <a:cubicBezTo>
                  <a:pt x="2306" y="1010"/>
                  <a:pt x="2306" y="1010"/>
                  <a:pt x="2306" y="1010"/>
                </a:cubicBezTo>
                <a:cubicBezTo>
                  <a:pt x="2306" y="1010"/>
                  <a:pt x="2306" y="1010"/>
                  <a:pt x="2306" y="1010"/>
                </a:cubicBezTo>
                <a:cubicBezTo>
                  <a:pt x="2309" y="1007"/>
                  <a:pt x="2312" y="1007"/>
                  <a:pt x="2315" y="1009"/>
                </a:cubicBezTo>
                <a:cubicBezTo>
                  <a:pt x="2315" y="1009"/>
                  <a:pt x="2315" y="1009"/>
                  <a:pt x="2315" y="1009"/>
                </a:cubicBezTo>
                <a:cubicBezTo>
                  <a:pt x="2317" y="1011"/>
                  <a:pt x="2318" y="1015"/>
                  <a:pt x="2316" y="1018"/>
                </a:cubicBezTo>
                <a:cubicBezTo>
                  <a:pt x="2316" y="1018"/>
                  <a:pt x="2316" y="1018"/>
                  <a:pt x="2316" y="1018"/>
                </a:cubicBezTo>
                <a:cubicBezTo>
                  <a:pt x="2314" y="1019"/>
                  <a:pt x="2313" y="1020"/>
                  <a:pt x="2311" y="1020"/>
                </a:cubicBezTo>
                <a:cubicBezTo>
                  <a:pt x="2311" y="1020"/>
                  <a:pt x="2311" y="1020"/>
                  <a:pt x="2311" y="1020"/>
                </a:cubicBezTo>
                <a:cubicBezTo>
                  <a:pt x="2310" y="1020"/>
                  <a:pt x="2308" y="1019"/>
                  <a:pt x="2307" y="1018"/>
                </a:cubicBezTo>
                <a:close/>
                <a:moveTo>
                  <a:pt x="94" y="1012"/>
                </a:moveTo>
                <a:cubicBezTo>
                  <a:pt x="91" y="1009"/>
                  <a:pt x="92" y="1005"/>
                  <a:pt x="94" y="1003"/>
                </a:cubicBezTo>
                <a:cubicBezTo>
                  <a:pt x="94" y="1003"/>
                  <a:pt x="94" y="1003"/>
                  <a:pt x="94" y="1003"/>
                </a:cubicBezTo>
                <a:cubicBezTo>
                  <a:pt x="97" y="1001"/>
                  <a:pt x="101" y="1002"/>
                  <a:pt x="103" y="1004"/>
                </a:cubicBezTo>
                <a:cubicBezTo>
                  <a:pt x="103" y="1004"/>
                  <a:pt x="103" y="1004"/>
                  <a:pt x="103" y="1004"/>
                </a:cubicBezTo>
                <a:cubicBezTo>
                  <a:pt x="105" y="1007"/>
                  <a:pt x="105" y="1010"/>
                  <a:pt x="102" y="1013"/>
                </a:cubicBezTo>
                <a:cubicBezTo>
                  <a:pt x="102" y="1013"/>
                  <a:pt x="102" y="1013"/>
                  <a:pt x="102" y="1013"/>
                </a:cubicBezTo>
                <a:cubicBezTo>
                  <a:pt x="101" y="1013"/>
                  <a:pt x="100" y="1014"/>
                  <a:pt x="98" y="1014"/>
                </a:cubicBezTo>
                <a:cubicBezTo>
                  <a:pt x="98" y="1014"/>
                  <a:pt x="98" y="1014"/>
                  <a:pt x="98" y="1014"/>
                </a:cubicBezTo>
                <a:cubicBezTo>
                  <a:pt x="96" y="1014"/>
                  <a:pt x="95" y="1013"/>
                  <a:pt x="94" y="1012"/>
                </a:cubicBezTo>
                <a:close/>
                <a:moveTo>
                  <a:pt x="711" y="1012"/>
                </a:moveTo>
                <a:cubicBezTo>
                  <a:pt x="708" y="1010"/>
                  <a:pt x="708" y="1006"/>
                  <a:pt x="710" y="1003"/>
                </a:cubicBezTo>
                <a:cubicBezTo>
                  <a:pt x="710" y="1003"/>
                  <a:pt x="710" y="1003"/>
                  <a:pt x="710" y="1003"/>
                </a:cubicBezTo>
                <a:cubicBezTo>
                  <a:pt x="712" y="1001"/>
                  <a:pt x="716" y="1000"/>
                  <a:pt x="719" y="1002"/>
                </a:cubicBezTo>
                <a:cubicBezTo>
                  <a:pt x="719" y="1002"/>
                  <a:pt x="719" y="1002"/>
                  <a:pt x="719" y="1002"/>
                </a:cubicBezTo>
                <a:cubicBezTo>
                  <a:pt x="721" y="1004"/>
                  <a:pt x="722" y="1008"/>
                  <a:pt x="719" y="1011"/>
                </a:cubicBezTo>
                <a:cubicBezTo>
                  <a:pt x="719" y="1011"/>
                  <a:pt x="719" y="1011"/>
                  <a:pt x="719" y="1011"/>
                </a:cubicBezTo>
                <a:cubicBezTo>
                  <a:pt x="718" y="1012"/>
                  <a:pt x="717" y="1013"/>
                  <a:pt x="715" y="1013"/>
                </a:cubicBezTo>
                <a:cubicBezTo>
                  <a:pt x="715" y="1013"/>
                  <a:pt x="715" y="1013"/>
                  <a:pt x="715" y="1013"/>
                </a:cubicBezTo>
                <a:cubicBezTo>
                  <a:pt x="713" y="1013"/>
                  <a:pt x="712" y="1013"/>
                  <a:pt x="711" y="1012"/>
                </a:cubicBezTo>
                <a:close/>
                <a:moveTo>
                  <a:pt x="1690" y="1005"/>
                </a:moveTo>
                <a:cubicBezTo>
                  <a:pt x="1690" y="1005"/>
                  <a:pt x="1690" y="1005"/>
                  <a:pt x="1690" y="1005"/>
                </a:cubicBezTo>
                <a:cubicBezTo>
                  <a:pt x="1688" y="1002"/>
                  <a:pt x="1688" y="999"/>
                  <a:pt x="1691" y="996"/>
                </a:cubicBezTo>
                <a:cubicBezTo>
                  <a:pt x="1691" y="996"/>
                  <a:pt x="1691" y="996"/>
                  <a:pt x="1691" y="996"/>
                </a:cubicBezTo>
                <a:cubicBezTo>
                  <a:pt x="1693" y="994"/>
                  <a:pt x="1697" y="995"/>
                  <a:pt x="1699" y="997"/>
                </a:cubicBezTo>
                <a:cubicBezTo>
                  <a:pt x="1699" y="997"/>
                  <a:pt x="1699" y="997"/>
                  <a:pt x="1699" y="997"/>
                </a:cubicBezTo>
                <a:cubicBezTo>
                  <a:pt x="1699" y="997"/>
                  <a:pt x="1699" y="997"/>
                  <a:pt x="1699" y="997"/>
                </a:cubicBezTo>
                <a:cubicBezTo>
                  <a:pt x="1699" y="997"/>
                  <a:pt x="1699" y="997"/>
                  <a:pt x="1699" y="997"/>
                </a:cubicBezTo>
                <a:cubicBezTo>
                  <a:pt x="1701" y="1000"/>
                  <a:pt x="1701" y="1004"/>
                  <a:pt x="1698" y="1006"/>
                </a:cubicBezTo>
                <a:cubicBezTo>
                  <a:pt x="1698" y="1006"/>
                  <a:pt x="1698" y="1006"/>
                  <a:pt x="1698" y="1006"/>
                </a:cubicBezTo>
                <a:cubicBezTo>
                  <a:pt x="1697" y="1007"/>
                  <a:pt x="1696" y="1007"/>
                  <a:pt x="1694" y="1007"/>
                </a:cubicBezTo>
                <a:cubicBezTo>
                  <a:pt x="1694" y="1007"/>
                  <a:pt x="1694" y="1007"/>
                  <a:pt x="1694" y="1007"/>
                </a:cubicBezTo>
                <a:cubicBezTo>
                  <a:pt x="1693" y="1007"/>
                  <a:pt x="1691" y="1006"/>
                  <a:pt x="1690" y="1005"/>
                </a:cubicBezTo>
                <a:close/>
                <a:moveTo>
                  <a:pt x="2327" y="993"/>
                </a:moveTo>
                <a:cubicBezTo>
                  <a:pt x="2325" y="991"/>
                  <a:pt x="2324" y="988"/>
                  <a:pt x="2326" y="985"/>
                </a:cubicBezTo>
                <a:cubicBezTo>
                  <a:pt x="2326" y="985"/>
                  <a:pt x="2326" y="985"/>
                  <a:pt x="2326" y="985"/>
                </a:cubicBezTo>
                <a:cubicBezTo>
                  <a:pt x="2328" y="982"/>
                  <a:pt x="2332" y="982"/>
                  <a:pt x="2334" y="984"/>
                </a:cubicBezTo>
                <a:cubicBezTo>
                  <a:pt x="2334" y="984"/>
                  <a:pt x="2334" y="984"/>
                  <a:pt x="2334" y="984"/>
                </a:cubicBezTo>
                <a:cubicBezTo>
                  <a:pt x="2337" y="986"/>
                  <a:pt x="2338" y="989"/>
                  <a:pt x="2336" y="992"/>
                </a:cubicBezTo>
                <a:cubicBezTo>
                  <a:pt x="2336" y="992"/>
                  <a:pt x="2336" y="992"/>
                  <a:pt x="2336" y="992"/>
                </a:cubicBezTo>
                <a:cubicBezTo>
                  <a:pt x="2335" y="994"/>
                  <a:pt x="2333" y="995"/>
                  <a:pt x="2331" y="995"/>
                </a:cubicBezTo>
                <a:cubicBezTo>
                  <a:pt x="2331" y="995"/>
                  <a:pt x="2331" y="995"/>
                  <a:pt x="2331" y="995"/>
                </a:cubicBezTo>
                <a:cubicBezTo>
                  <a:pt x="2330" y="995"/>
                  <a:pt x="2328" y="994"/>
                  <a:pt x="2327" y="993"/>
                </a:cubicBezTo>
                <a:close/>
                <a:moveTo>
                  <a:pt x="74" y="986"/>
                </a:moveTo>
                <a:cubicBezTo>
                  <a:pt x="72" y="983"/>
                  <a:pt x="73" y="980"/>
                  <a:pt x="75" y="978"/>
                </a:cubicBezTo>
                <a:cubicBezTo>
                  <a:pt x="75" y="978"/>
                  <a:pt x="75" y="978"/>
                  <a:pt x="75" y="978"/>
                </a:cubicBezTo>
                <a:cubicBezTo>
                  <a:pt x="78" y="976"/>
                  <a:pt x="82" y="976"/>
                  <a:pt x="84" y="979"/>
                </a:cubicBezTo>
                <a:cubicBezTo>
                  <a:pt x="84" y="979"/>
                  <a:pt x="84" y="979"/>
                  <a:pt x="84" y="979"/>
                </a:cubicBezTo>
                <a:cubicBezTo>
                  <a:pt x="84" y="979"/>
                  <a:pt x="84" y="979"/>
                  <a:pt x="84" y="979"/>
                </a:cubicBezTo>
                <a:cubicBezTo>
                  <a:pt x="84" y="979"/>
                  <a:pt x="84" y="979"/>
                  <a:pt x="84" y="979"/>
                </a:cubicBezTo>
                <a:cubicBezTo>
                  <a:pt x="86" y="982"/>
                  <a:pt x="85" y="985"/>
                  <a:pt x="82" y="987"/>
                </a:cubicBezTo>
                <a:cubicBezTo>
                  <a:pt x="82" y="987"/>
                  <a:pt x="82" y="987"/>
                  <a:pt x="82" y="987"/>
                </a:cubicBezTo>
                <a:cubicBezTo>
                  <a:pt x="81" y="988"/>
                  <a:pt x="80" y="989"/>
                  <a:pt x="79" y="989"/>
                </a:cubicBezTo>
                <a:cubicBezTo>
                  <a:pt x="79" y="989"/>
                  <a:pt x="79" y="989"/>
                  <a:pt x="79" y="989"/>
                </a:cubicBezTo>
                <a:cubicBezTo>
                  <a:pt x="77" y="989"/>
                  <a:pt x="75" y="988"/>
                  <a:pt x="74" y="986"/>
                </a:cubicBezTo>
                <a:close/>
                <a:moveTo>
                  <a:pt x="731" y="986"/>
                </a:moveTo>
                <a:cubicBezTo>
                  <a:pt x="728" y="985"/>
                  <a:pt x="727" y="981"/>
                  <a:pt x="729" y="978"/>
                </a:cubicBezTo>
                <a:cubicBezTo>
                  <a:pt x="729" y="978"/>
                  <a:pt x="729" y="978"/>
                  <a:pt x="729" y="978"/>
                </a:cubicBezTo>
                <a:cubicBezTo>
                  <a:pt x="731" y="975"/>
                  <a:pt x="735" y="975"/>
                  <a:pt x="738" y="977"/>
                </a:cubicBezTo>
                <a:cubicBezTo>
                  <a:pt x="738" y="977"/>
                  <a:pt x="738" y="977"/>
                  <a:pt x="738" y="977"/>
                </a:cubicBezTo>
                <a:cubicBezTo>
                  <a:pt x="740" y="979"/>
                  <a:pt x="741" y="982"/>
                  <a:pt x="739" y="985"/>
                </a:cubicBezTo>
                <a:cubicBezTo>
                  <a:pt x="739" y="985"/>
                  <a:pt x="739" y="985"/>
                  <a:pt x="739" y="985"/>
                </a:cubicBezTo>
                <a:cubicBezTo>
                  <a:pt x="738" y="987"/>
                  <a:pt x="736" y="988"/>
                  <a:pt x="734" y="988"/>
                </a:cubicBezTo>
                <a:cubicBezTo>
                  <a:pt x="734" y="988"/>
                  <a:pt x="734" y="988"/>
                  <a:pt x="734" y="988"/>
                </a:cubicBezTo>
                <a:cubicBezTo>
                  <a:pt x="733" y="988"/>
                  <a:pt x="732" y="987"/>
                  <a:pt x="731" y="986"/>
                </a:cubicBezTo>
                <a:close/>
                <a:moveTo>
                  <a:pt x="1671" y="979"/>
                </a:moveTo>
                <a:cubicBezTo>
                  <a:pt x="1669" y="976"/>
                  <a:pt x="1669" y="972"/>
                  <a:pt x="1672" y="970"/>
                </a:cubicBezTo>
                <a:cubicBezTo>
                  <a:pt x="1672" y="970"/>
                  <a:pt x="1672" y="970"/>
                  <a:pt x="1672" y="970"/>
                </a:cubicBezTo>
                <a:cubicBezTo>
                  <a:pt x="1675" y="969"/>
                  <a:pt x="1679" y="969"/>
                  <a:pt x="1681" y="972"/>
                </a:cubicBezTo>
                <a:cubicBezTo>
                  <a:pt x="1681" y="972"/>
                  <a:pt x="1681" y="972"/>
                  <a:pt x="1681" y="972"/>
                </a:cubicBezTo>
                <a:cubicBezTo>
                  <a:pt x="1682" y="975"/>
                  <a:pt x="1682" y="978"/>
                  <a:pt x="1679" y="980"/>
                </a:cubicBezTo>
                <a:cubicBezTo>
                  <a:pt x="1679" y="980"/>
                  <a:pt x="1679" y="980"/>
                  <a:pt x="1679" y="980"/>
                </a:cubicBezTo>
                <a:cubicBezTo>
                  <a:pt x="1678" y="981"/>
                  <a:pt x="1677" y="981"/>
                  <a:pt x="1676" y="981"/>
                </a:cubicBezTo>
                <a:cubicBezTo>
                  <a:pt x="1676" y="981"/>
                  <a:pt x="1676" y="981"/>
                  <a:pt x="1676" y="981"/>
                </a:cubicBezTo>
                <a:cubicBezTo>
                  <a:pt x="1674" y="981"/>
                  <a:pt x="1672" y="980"/>
                  <a:pt x="1671" y="979"/>
                </a:cubicBezTo>
                <a:close/>
                <a:moveTo>
                  <a:pt x="2346" y="967"/>
                </a:moveTo>
                <a:cubicBezTo>
                  <a:pt x="2343" y="965"/>
                  <a:pt x="2342" y="962"/>
                  <a:pt x="2344" y="959"/>
                </a:cubicBezTo>
                <a:cubicBezTo>
                  <a:pt x="2344" y="959"/>
                  <a:pt x="2344" y="959"/>
                  <a:pt x="2344" y="959"/>
                </a:cubicBezTo>
                <a:cubicBezTo>
                  <a:pt x="2344" y="959"/>
                  <a:pt x="2344" y="959"/>
                  <a:pt x="2344" y="959"/>
                </a:cubicBezTo>
                <a:cubicBezTo>
                  <a:pt x="2344" y="959"/>
                  <a:pt x="2344" y="959"/>
                  <a:pt x="2344" y="959"/>
                </a:cubicBezTo>
                <a:cubicBezTo>
                  <a:pt x="2345" y="956"/>
                  <a:pt x="2349" y="955"/>
                  <a:pt x="2352" y="957"/>
                </a:cubicBezTo>
                <a:cubicBezTo>
                  <a:pt x="2352" y="957"/>
                  <a:pt x="2352" y="957"/>
                  <a:pt x="2352" y="957"/>
                </a:cubicBezTo>
                <a:cubicBezTo>
                  <a:pt x="2355" y="959"/>
                  <a:pt x="2356" y="962"/>
                  <a:pt x="2354" y="965"/>
                </a:cubicBezTo>
                <a:cubicBezTo>
                  <a:pt x="2354" y="965"/>
                  <a:pt x="2354" y="965"/>
                  <a:pt x="2354" y="965"/>
                </a:cubicBezTo>
                <a:cubicBezTo>
                  <a:pt x="2353" y="967"/>
                  <a:pt x="2351" y="968"/>
                  <a:pt x="2349" y="968"/>
                </a:cubicBezTo>
                <a:cubicBezTo>
                  <a:pt x="2349" y="968"/>
                  <a:pt x="2349" y="968"/>
                  <a:pt x="2349" y="968"/>
                </a:cubicBezTo>
                <a:cubicBezTo>
                  <a:pt x="2348" y="968"/>
                  <a:pt x="2347" y="968"/>
                  <a:pt x="2346" y="967"/>
                </a:cubicBezTo>
                <a:close/>
                <a:moveTo>
                  <a:pt x="56" y="959"/>
                </a:moveTo>
                <a:cubicBezTo>
                  <a:pt x="56" y="959"/>
                  <a:pt x="56" y="959"/>
                  <a:pt x="56" y="959"/>
                </a:cubicBezTo>
                <a:cubicBezTo>
                  <a:pt x="54" y="956"/>
                  <a:pt x="55" y="952"/>
                  <a:pt x="58" y="950"/>
                </a:cubicBezTo>
                <a:cubicBezTo>
                  <a:pt x="58" y="950"/>
                  <a:pt x="58" y="950"/>
                  <a:pt x="58" y="950"/>
                </a:cubicBezTo>
                <a:cubicBezTo>
                  <a:pt x="61" y="949"/>
                  <a:pt x="65" y="950"/>
                  <a:pt x="66" y="953"/>
                </a:cubicBezTo>
                <a:cubicBezTo>
                  <a:pt x="66" y="953"/>
                  <a:pt x="66" y="953"/>
                  <a:pt x="66" y="953"/>
                </a:cubicBezTo>
                <a:cubicBezTo>
                  <a:pt x="68" y="955"/>
                  <a:pt x="67" y="959"/>
                  <a:pt x="64" y="961"/>
                </a:cubicBezTo>
                <a:cubicBezTo>
                  <a:pt x="64" y="961"/>
                  <a:pt x="64" y="961"/>
                  <a:pt x="64" y="961"/>
                </a:cubicBezTo>
                <a:cubicBezTo>
                  <a:pt x="63" y="961"/>
                  <a:pt x="62" y="962"/>
                  <a:pt x="61" y="962"/>
                </a:cubicBezTo>
                <a:cubicBezTo>
                  <a:pt x="61" y="962"/>
                  <a:pt x="61" y="962"/>
                  <a:pt x="61" y="962"/>
                </a:cubicBezTo>
                <a:cubicBezTo>
                  <a:pt x="59" y="962"/>
                  <a:pt x="57" y="961"/>
                  <a:pt x="56" y="959"/>
                </a:cubicBezTo>
                <a:close/>
                <a:moveTo>
                  <a:pt x="748" y="960"/>
                </a:moveTo>
                <a:cubicBezTo>
                  <a:pt x="746" y="958"/>
                  <a:pt x="745" y="954"/>
                  <a:pt x="746" y="952"/>
                </a:cubicBezTo>
                <a:cubicBezTo>
                  <a:pt x="746" y="952"/>
                  <a:pt x="746" y="952"/>
                  <a:pt x="746" y="952"/>
                </a:cubicBezTo>
                <a:cubicBezTo>
                  <a:pt x="748" y="949"/>
                  <a:pt x="752" y="948"/>
                  <a:pt x="755" y="950"/>
                </a:cubicBezTo>
                <a:cubicBezTo>
                  <a:pt x="755" y="950"/>
                  <a:pt x="755" y="950"/>
                  <a:pt x="755" y="950"/>
                </a:cubicBezTo>
                <a:cubicBezTo>
                  <a:pt x="757" y="951"/>
                  <a:pt x="758" y="955"/>
                  <a:pt x="757" y="958"/>
                </a:cubicBezTo>
                <a:cubicBezTo>
                  <a:pt x="757" y="958"/>
                  <a:pt x="757" y="958"/>
                  <a:pt x="757" y="958"/>
                </a:cubicBezTo>
                <a:cubicBezTo>
                  <a:pt x="756" y="960"/>
                  <a:pt x="754" y="961"/>
                  <a:pt x="751" y="961"/>
                </a:cubicBezTo>
                <a:cubicBezTo>
                  <a:pt x="751" y="961"/>
                  <a:pt x="751" y="961"/>
                  <a:pt x="751" y="961"/>
                </a:cubicBezTo>
                <a:cubicBezTo>
                  <a:pt x="750" y="961"/>
                  <a:pt x="749" y="960"/>
                  <a:pt x="748" y="960"/>
                </a:cubicBezTo>
                <a:close/>
                <a:moveTo>
                  <a:pt x="1654" y="951"/>
                </a:moveTo>
                <a:cubicBezTo>
                  <a:pt x="1652" y="948"/>
                  <a:pt x="1653" y="945"/>
                  <a:pt x="1656" y="943"/>
                </a:cubicBezTo>
                <a:cubicBezTo>
                  <a:pt x="1656" y="943"/>
                  <a:pt x="1656" y="943"/>
                  <a:pt x="1656" y="943"/>
                </a:cubicBezTo>
                <a:cubicBezTo>
                  <a:pt x="1659" y="941"/>
                  <a:pt x="1662" y="942"/>
                  <a:pt x="1664" y="945"/>
                </a:cubicBezTo>
                <a:cubicBezTo>
                  <a:pt x="1664" y="945"/>
                  <a:pt x="1664" y="945"/>
                  <a:pt x="1664" y="945"/>
                </a:cubicBezTo>
                <a:cubicBezTo>
                  <a:pt x="1666" y="948"/>
                  <a:pt x="1665" y="952"/>
                  <a:pt x="1662" y="953"/>
                </a:cubicBezTo>
                <a:cubicBezTo>
                  <a:pt x="1662" y="953"/>
                  <a:pt x="1662" y="953"/>
                  <a:pt x="1662" y="953"/>
                </a:cubicBezTo>
                <a:cubicBezTo>
                  <a:pt x="1661" y="954"/>
                  <a:pt x="1660" y="954"/>
                  <a:pt x="1659" y="954"/>
                </a:cubicBezTo>
                <a:cubicBezTo>
                  <a:pt x="1659" y="954"/>
                  <a:pt x="1659" y="954"/>
                  <a:pt x="1659" y="954"/>
                </a:cubicBezTo>
                <a:cubicBezTo>
                  <a:pt x="1657" y="954"/>
                  <a:pt x="1655" y="953"/>
                  <a:pt x="1654" y="951"/>
                </a:cubicBezTo>
                <a:close/>
                <a:moveTo>
                  <a:pt x="2362" y="940"/>
                </a:moveTo>
                <a:cubicBezTo>
                  <a:pt x="2359" y="938"/>
                  <a:pt x="2358" y="934"/>
                  <a:pt x="2359" y="932"/>
                </a:cubicBezTo>
                <a:cubicBezTo>
                  <a:pt x="2359" y="932"/>
                  <a:pt x="2359" y="932"/>
                  <a:pt x="2359" y="932"/>
                </a:cubicBezTo>
                <a:cubicBezTo>
                  <a:pt x="2361" y="929"/>
                  <a:pt x="2364" y="927"/>
                  <a:pt x="2367" y="929"/>
                </a:cubicBezTo>
                <a:cubicBezTo>
                  <a:pt x="2367" y="929"/>
                  <a:pt x="2367" y="929"/>
                  <a:pt x="2367" y="929"/>
                </a:cubicBezTo>
                <a:cubicBezTo>
                  <a:pt x="2370" y="930"/>
                  <a:pt x="2371" y="934"/>
                  <a:pt x="2370" y="937"/>
                </a:cubicBezTo>
                <a:cubicBezTo>
                  <a:pt x="2370" y="937"/>
                  <a:pt x="2370" y="937"/>
                  <a:pt x="2370" y="937"/>
                </a:cubicBezTo>
                <a:cubicBezTo>
                  <a:pt x="2369" y="939"/>
                  <a:pt x="2367" y="940"/>
                  <a:pt x="2364" y="940"/>
                </a:cubicBezTo>
                <a:cubicBezTo>
                  <a:pt x="2364" y="940"/>
                  <a:pt x="2364" y="940"/>
                  <a:pt x="2364" y="940"/>
                </a:cubicBezTo>
                <a:cubicBezTo>
                  <a:pt x="2364" y="940"/>
                  <a:pt x="2363" y="940"/>
                  <a:pt x="2362" y="940"/>
                </a:cubicBezTo>
                <a:close/>
                <a:moveTo>
                  <a:pt x="41" y="930"/>
                </a:moveTo>
                <a:cubicBezTo>
                  <a:pt x="39" y="927"/>
                  <a:pt x="41" y="924"/>
                  <a:pt x="43" y="922"/>
                </a:cubicBezTo>
                <a:cubicBezTo>
                  <a:pt x="43" y="922"/>
                  <a:pt x="43" y="922"/>
                  <a:pt x="43" y="922"/>
                </a:cubicBezTo>
                <a:cubicBezTo>
                  <a:pt x="46" y="921"/>
                  <a:pt x="50" y="922"/>
                  <a:pt x="52" y="925"/>
                </a:cubicBezTo>
                <a:cubicBezTo>
                  <a:pt x="52" y="925"/>
                  <a:pt x="52" y="925"/>
                  <a:pt x="52" y="925"/>
                </a:cubicBezTo>
                <a:cubicBezTo>
                  <a:pt x="53" y="928"/>
                  <a:pt x="52" y="931"/>
                  <a:pt x="49" y="933"/>
                </a:cubicBezTo>
                <a:cubicBezTo>
                  <a:pt x="49" y="933"/>
                  <a:pt x="49" y="933"/>
                  <a:pt x="49" y="933"/>
                </a:cubicBezTo>
                <a:cubicBezTo>
                  <a:pt x="48" y="933"/>
                  <a:pt x="47" y="933"/>
                  <a:pt x="46" y="933"/>
                </a:cubicBezTo>
                <a:cubicBezTo>
                  <a:pt x="46" y="933"/>
                  <a:pt x="46" y="933"/>
                  <a:pt x="46" y="933"/>
                </a:cubicBezTo>
                <a:cubicBezTo>
                  <a:pt x="44" y="933"/>
                  <a:pt x="42" y="932"/>
                  <a:pt x="41" y="930"/>
                </a:cubicBezTo>
                <a:close/>
                <a:moveTo>
                  <a:pt x="764" y="932"/>
                </a:moveTo>
                <a:cubicBezTo>
                  <a:pt x="761" y="930"/>
                  <a:pt x="760" y="927"/>
                  <a:pt x="761" y="924"/>
                </a:cubicBezTo>
                <a:cubicBezTo>
                  <a:pt x="761" y="924"/>
                  <a:pt x="761" y="924"/>
                  <a:pt x="761" y="924"/>
                </a:cubicBezTo>
                <a:cubicBezTo>
                  <a:pt x="761" y="924"/>
                  <a:pt x="761" y="924"/>
                  <a:pt x="761" y="924"/>
                </a:cubicBezTo>
                <a:cubicBezTo>
                  <a:pt x="761" y="924"/>
                  <a:pt x="761" y="924"/>
                  <a:pt x="761" y="924"/>
                </a:cubicBezTo>
                <a:cubicBezTo>
                  <a:pt x="763" y="921"/>
                  <a:pt x="766" y="920"/>
                  <a:pt x="769" y="921"/>
                </a:cubicBezTo>
                <a:cubicBezTo>
                  <a:pt x="769" y="921"/>
                  <a:pt x="769" y="921"/>
                  <a:pt x="769" y="921"/>
                </a:cubicBezTo>
                <a:cubicBezTo>
                  <a:pt x="772" y="923"/>
                  <a:pt x="773" y="926"/>
                  <a:pt x="772" y="929"/>
                </a:cubicBezTo>
                <a:cubicBezTo>
                  <a:pt x="772" y="929"/>
                  <a:pt x="772" y="929"/>
                  <a:pt x="772" y="929"/>
                </a:cubicBezTo>
                <a:cubicBezTo>
                  <a:pt x="771" y="931"/>
                  <a:pt x="769" y="933"/>
                  <a:pt x="767" y="933"/>
                </a:cubicBezTo>
                <a:cubicBezTo>
                  <a:pt x="767" y="933"/>
                  <a:pt x="767" y="933"/>
                  <a:pt x="767" y="933"/>
                </a:cubicBezTo>
                <a:cubicBezTo>
                  <a:pt x="766" y="933"/>
                  <a:pt x="765" y="932"/>
                  <a:pt x="764" y="932"/>
                </a:cubicBezTo>
                <a:close/>
                <a:moveTo>
                  <a:pt x="1639" y="922"/>
                </a:moveTo>
                <a:cubicBezTo>
                  <a:pt x="1639" y="922"/>
                  <a:pt x="1639" y="922"/>
                  <a:pt x="1639" y="922"/>
                </a:cubicBezTo>
                <a:cubicBezTo>
                  <a:pt x="1637" y="919"/>
                  <a:pt x="1639" y="916"/>
                  <a:pt x="1642" y="914"/>
                </a:cubicBezTo>
                <a:cubicBezTo>
                  <a:pt x="1642" y="914"/>
                  <a:pt x="1642" y="914"/>
                  <a:pt x="1642" y="914"/>
                </a:cubicBezTo>
                <a:cubicBezTo>
                  <a:pt x="1645" y="913"/>
                  <a:pt x="1648" y="914"/>
                  <a:pt x="1650" y="917"/>
                </a:cubicBezTo>
                <a:cubicBezTo>
                  <a:pt x="1650" y="917"/>
                  <a:pt x="1650" y="917"/>
                  <a:pt x="1650" y="917"/>
                </a:cubicBezTo>
                <a:cubicBezTo>
                  <a:pt x="1651" y="920"/>
                  <a:pt x="1650" y="924"/>
                  <a:pt x="1647" y="925"/>
                </a:cubicBezTo>
                <a:cubicBezTo>
                  <a:pt x="1647" y="925"/>
                  <a:pt x="1647" y="925"/>
                  <a:pt x="1647" y="925"/>
                </a:cubicBezTo>
                <a:cubicBezTo>
                  <a:pt x="1646" y="925"/>
                  <a:pt x="1645" y="926"/>
                  <a:pt x="1644" y="926"/>
                </a:cubicBezTo>
                <a:cubicBezTo>
                  <a:pt x="1644" y="926"/>
                  <a:pt x="1644" y="926"/>
                  <a:pt x="1644" y="926"/>
                </a:cubicBezTo>
                <a:cubicBezTo>
                  <a:pt x="1642" y="926"/>
                  <a:pt x="1640" y="924"/>
                  <a:pt x="1639" y="922"/>
                </a:cubicBezTo>
                <a:close/>
                <a:moveTo>
                  <a:pt x="2376" y="911"/>
                </a:moveTo>
                <a:cubicBezTo>
                  <a:pt x="2373" y="910"/>
                  <a:pt x="2371" y="906"/>
                  <a:pt x="2372" y="903"/>
                </a:cubicBezTo>
                <a:cubicBezTo>
                  <a:pt x="2372" y="903"/>
                  <a:pt x="2372" y="903"/>
                  <a:pt x="2372" y="903"/>
                </a:cubicBezTo>
                <a:cubicBezTo>
                  <a:pt x="2372" y="903"/>
                  <a:pt x="2372" y="903"/>
                  <a:pt x="2372" y="903"/>
                </a:cubicBezTo>
                <a:cubicBezTo>
                  <a:pt x="2372" y="903"/>
                  <a:pt x="2372" y="903"/>
                  <a:pt x="2372" y="903"/>
                </a:cubicBezTo>
                <a:cubicBezTo>
                  <a:pt x="2374" y="900"/>
                  <a:pt x="2377" y="898"/>
                  <a:pt x="2380" y="900"/>
                </a:cubicBezTo>
                <a:cubicBezTo>
                  <a:pt x="2380" y="900"/>
                  <a:pt x="2380" y="900"/>
                  <a:pt x="2380" y="900"/>
                </a:cubicBezTo>
                <a:cubicBezTo>
                  <a:pt x="2383" y="901"/>
                  <a:pt x="2385" y="904"/>
                  <a:pt x="2383" y="908"/>
                </a:cubicBezTo>
                <a:cubicBezTo>
                  <a:pt x="2383" y="908"/>
                  <a:pt x="2383" y="908"/>
                  <a:pt x="2383" y="908"/>
                </a:cubicBezTo>
                <a:cubicBezTo>
                  <a:pt x="2382" y="910"/>
                  <a:pt x="2380" y="911"/>
                  <a:pt x="2378" y="911"/>
                </a:cubicBezTo>
                <a:cubicBezTo>
                  <a:pt x="2378" y="911"/>
                  <a:pt x="2378" y="911"/>
                  <a:pt x="2378" y="911"/>
                </a:cubicBezTo>
                <a:cubicBezTo>
                  <a:pt x="2377" y="911"/>
                  <a:pt x="2376" y="911"/>
                  <a:pt x="2376" y="911"/>
                </a:cubicBezTo>
                <a:close/>
                <a:moveTo>
                  <a:pt x="28" y="900"/>
                </a:moveTo>
                <a:cubicBezTo>
                  <a:pt x="26" y="897"/>
                  <a:pt x="28" y="894"/>
                  <a:pt x="31" y="893"/>
                </a:cubicBezTo>
                <a:cubicBezTo>
                  <a:pt x="31" y="893"/>
                  <a:pt x="31" y="893"/>
                  <a:pt x="31" y="893"/>
                </a:cubicBezTo>
                <a:cubicBezTo>
                  <a:pt x="34" y="891"/>
                  <a:pt x="38" y="893"/>
                  <a:pt x="39" y="896"/>
                </a:cubicBezTo>
                <a:cubicBezTo>
                  <a:pt x="39" y="896"/>
                  <a:pt x="39" y="896"/>
                  <a:pt x="39" y="896"/>
                </a:cubicBezTo>
                <a:cubicBezTo>
                  <a:pt x="40" y="899"/>
                  <a:pt x="39" y="903"/>
                  <a:pt x="35" y="904"/>
                </a:cubicBezTo>
                <a:cubicBezTo>
                  <a:pt x="35" y="904"/>
                  <a:pt x="35" y="904"/>
                  <a:pt x="35" y="904"/>
                </a:cubicBezTo>
                <a:cubicBezTo>
                  <a:pt x="35" y="904"/>
                  <a:pt x="34" y="904"/>
                  <a:pt x="33" y="904"/>
                </a:cubicBezTo>
                <a:cubicBezTo>
                  <a:pt x="33" y="904"/>
                  <a:pt x="33" y="904"/>
                  <a:pt x="33" y="904"/>
                </a:cubicBezTo>
                <a:cubicBezTo>
                  <a:pt x="31" y="904"/>
                  <a:pt x="29" y="903"/>
                  <a:pt x="28" y="900"/>
                </a:cubicBezTo>
                <a:close/>
                <a:moveTo>
                  <a:pt x="777" y="903"/>
                </a:moveTo>
                <a:cubicBezTo>
                  <a:pt x="774" y="902"/>
                  <a:pt x="773" y="898"/>
                  <a:pt x="774" y="895"/>
                </a:cubicBezTo>
                <a:cubicBezTo>
                  <a:pt x="774" y="895"/>
                  <a:pt x="774" y="895"/>
                  <a:pt x="774" y="895"/>
                </a:cubicBezTo>
                <a:cubicBezTo>
                  <a:pt x="775" y="892"/>
                  <a:pt x="778" y="890"/>
                  <a:pt x="782" y="892"/>
                </a:cubicBezTo>
                <a:cubicBezTo>
                  <a:pt x="782" y="892"/>
                  <a:pt x="782" y="892"/>
                  <a:pt x="782" y="892"/>
                </a:cubicBezTo>
                <a:cubicBezTo>
                  <a:pt x="785" y="893"/>
                  <a:pt x="786" y="896"/>
                  <a:pt x="785" y="899"/>
                </a:cubicBezTo>
                <a:cubicBezTo>
                  <a:pt x="785" y="899"/>
                  <a:pt x="785" y="899"/>
                  <a:pt x="785" y="899"/>
                </a:cubicBezTo>
                <a:cubicBezTo>
                  <a:pt x="784" y="902"/>
                  <a:pt x="782" y="903"/>
                  <a:pt x="779" y="903"/>
                </a:cubicBezTo>
                <a:cubicBezTo>
                  <a:pt x="779" y="903"/>
                  <a:pt x="779" y="903"/>
                  <a:pt x="779" y="903"/>
                </a:cubicBezTo>
                <a:cubicBezTo>
                  <a:pt x="779" y="903"/>
                  <a:pt x="778" y="903"/>
                  <a:pt x="777" y="903"/>
                </a:cubicBezTo>
                <a:close/>
                <a:moveTo>
                  <a:pt x="1626" y="892"/>
                </a:moveTo>
                <a:cubicBezTo>
                  <a:pt x="1626" y="892"/>
                  <a:pt x="1626" y="892"/>
                  <a:pt x="1626" y="892"/>
                </a:cubicBezTo>
                <a:cubicBezTo>
                  <a:pt x="1625" y="889"/>
                  <a:pt x="1627" y="886"/>
                  <a:pt x="1630" y="884"/>
                </a:cubicBezTo>
                <a:cubicBezTo>
                  <a:pt x="1630" y="884"/>
                  <a:pt x="1630" y="884"/>
                  <a:pt x="1630" y="884"/>
                </a:cubicBezTo>
                <a:cubicBezTo>
                  <a:pt x="1633" y="883"/>
                  <a:pt x="1636" y="885"/>
                  <a:pt x="1638" y="888"/>
                </a:cubicBezTo>
                <a:cubicBezTo>
                  <a:pt x="1638" y="888"/>
                  <a:pt x="1638" y="888"/>
                  <a:pt x="1638" y="888"/>
                </a:cubicBezTo>
                <a:cubicBezTo>
                  <a:pt x="1638" y="888"/>
                  <a:pt x="1638" y="888"/>
                  <a:pt x="1638" y="888"/>
                </a:cubicBezTo>
                <a:cubicBezTo>
                  <a:pt x="1638" y="888"/>
                  <a:pt x="1638" y="888"/>
                  <a:pt x="1638" y="888"/>
                </a:cubicBezTo>
                <a:cubicBezTo>
                  <a:pt x="1639" y="891"/>
                  <a:pt x="1637" y="895"/>
                  <a:pt x="1634" y="896"/>
                </a:cubicBezTo>
                <a:cubicBezTo>
                  <a:pt x="1634" y="896"/>
                  <a:pt x="1634" y="896"/>
                  <a:pt x="1634" y="896"/>
                </a:cubicBezTo>
                <a:cubicBezTo>
                  <a:pt x="1633" y="896"/>
                  <a:pt x="1633" y="896"/>
                  <a:pt x="1632" y="896"/>
                </a:cubicBezTo>
                <a:cubicBezTo>
                  <a:pt x="1632" y="896"/>
                  <a:pt x="1632" y="896"/>
                  <a:pt x="1632" y="896"/>
                </a:cubicBezTo>
                <a:cubicBezTo>
                  <a:pt x="1629" y="896"/>
                  <a:pt x="1627" y="895"/>
                  <a:pt x="1626" y="892"/>
                </a:cubicBezTo>
                <a:close/>
                <a:moveTo>
                  <a:pt x="2387" y="881"/>
                </a:moveTo>
                <a:cubicBezTo>
                  <a:pt x="2384" y="880"/>
                  <a:pt x="2382" y="877"/>
                  <a:pt x="2383" y="873"/>
                </a:cubicBezTo>
                <a:cubicBezTo>
                  <a:pt x="2383" y="873"/>
                  <a:pt x="2383" y="873"/>
                  <a:pt x="2383" y="873"/>
                </a:cubicBezTo>
                <a:cubicBezTo>
                  <a:pt x="2384" y="870"/>
                  <a:pt x="2388" y="869"/>
                  <a:pt x="2391" y="870"/>
                </a:cubicBezTo>
                <a:cubicBezTo>
                  <a:pt x="2391" y="870"/>
                  <a:pt x="2391" y="870"/>
                  <a:pt x="2391" y="870"/>
                </a:cubicBezTo>
                <a:cubicBezTo>
                  <a:pt x="2394" y="871"/>
                  <a:pt x="2396" y="874"/>
                  <a:pt x="2395" y="877"/>
                </a:cubicBezTo>
                <a:cubicBezTo>
                  <a:pt x="2395" y="877"/>
                  <a:pt x="2395" y="877"/>
                  <a:pt x="2395" y="877"/>
                </a:cubicBezTo>
                <a:cubicBezTo>
                  <a:pt x="2394" y="880"/>
                  <a:pt x="2391" y="881"/>
                  <a:pt x="2389" y="881"/>
                </a:cubicBezTo>
                <a:cubicBezTo>
                  <a:pt x="2389" y="881"/>
                  <a:pt x="2389" y="881"/>
                  <a:pt x="2389" y="881"/>
                </a:cubicBezTo>
                <a:cubicBezTo>
                  <a:pt x="2388" y="881"/>
                  <a:pt x="2388" y="881"/>
                  <a:pt x="2387" y="881"/>
                </a:cubicBezTo>
                <a:close/>
                <a:moveTo>
                  <a:pt x="17" y="870"/>
                </a:moveTo>
                <a:cubicBezTo>
                  <a:pt x="16" y="867"/>
                  <a:pt x="18" y="863"/>
                  <a:pt x="21" y="862"/>
                </a:cubicBezTo>
                <a:cubicBezTo>
                  <a:pt x="21" y="862"/>
                  <a:pt x="21" y="862"/>
                  <a:pt x="21" y="862"/>
                </a:cubicBezTo>
                <a:cubicBezTo>
                  <a:pt x="24" y="861"/>
                  <a:pt x="28" y="863"/>
                  <a:pt x="28" y="866"/>
                </a:cubicBezTo>
                <a:cubicBezTo>
                  <a:pt x="28" y="866"/>
                  <a:pt x="28" y="866"/>
                  <a:pt x="28" y="866"/>
                </a:cubicBezTo>
                <a:cubicBezTo>
                  <a:pt x="29" y="869"/>
                  <a:pt x="28" y="873"/>
                  <a:pt x="24" y="874"/>
                </a:cubicBezTo>
                <a:cubicBezTo>
                  <a:pt x="24" y="874"/>
                  <a:pt x="24" y="874"/>
                  <a:pt x="24" y="874"/>
                </a:cubicBezTo>
                <a:cubicBezTo>
                  <a:pt x="24" y="874"/>
                  <a:pt x="23" y="874"/>
                  <a:pt x="23" y="874"/>
                </a:cubicBezTo>
                <a:cubicBezTo>
                  <a:pt x="23" y="874"/>
                  <a:pt x="23" y="874"/>
                  <a:pt x="23" y="874"/>
                </a:cubicBezTo>
                <a:cubicBezTo>
                  <a:pt x="20" y="874"/>
                  <a:pt x="18" y="872"/>
                  <a:pt x="17" y="870"/>
                </a:cubicBezTo>
                <a:close/>
                <a:moveTo>
                  <a:pt x="788" y="873"/>
                </a:moveTo>
                <a:cubicBezTo>
                  <a:pt x="785" y="872"/>
                  <a:pt x="783" y="868"/>
                  <a:pt x="784" y="865"/>
                </a:cubicBezTo>
                <a:cubicBezTo>
                  <a:pt x="784" y="865"/>
                  <a:pt x="784" y="865"/>
                  <a:pt x="784" y="865"/>
                </a:cubicBezTo>
                <a:cubicBezTo>
                  <a:pt x="785" y="862"/>
                  <a:pt x="788" y="860"/>
                  <a:pt x="791" y="861"/>
                </a:cubicBezTo>
                <a:cubicBezTo>
                  <a:pt x="791" y="861"/>
                  <a:pt x="791" y="861"/>
                  <a:pt x="791" y="861"/>
                </a:cubicBezTo>
                <a:cubicBezTo>
                  <a:pt x="795" y="862"/>
                  <a:pt x="796" y="866"/>
                  <a:pt x="796" y="869"/>
                </a:cubicBezTo>
                <a:cubicBezTo>
                  <a:pt x="796" y="869"/>
                  <a:pt x="796" y="869"/>
                  <a:pt x="796" y="869"/>
                </a:cubicBezTo>
                <a:cubicBezTo>
                  <a:pt x="795" y="871"/>
                  <a:pt x="792" y="873"/>
                  <a:pt x="790" y="873"/>
                </a:cubicBezTo>
                <a:cubicBezTo>
                  <a:pt x="790" y="873"/>
                  <a:pt x="790" y="873"/>
                  <a:pt x="790" y="873"/>
                </a:cubicBezTo>
                <a:cubicBezTo>
                  <a:pt x="789" y="873"/>
                  <a:pt x="789" y="873"/>
                  <a:pt x="788" y="873"/>
                </a:cubicBezTo>
                <a:close/>
                <a:moveTo>
                  <a:pt x="1616" y="861"/>
                </a:moveTo>
                <a:cubicBezTo>
                  <a:pt x="1616" y="861"/>
                  <a:pt x="1616" y="861"/>
                  <a:pt x="1616" y="861"/>
                </a:cubicBezTo>
                <a:cubicBezTo>
                  <a:pt x="1615" y="858"/>
                  <a:pt x="1617" y="855"/>
                  <a:pt x="1620" y="854"/>
                </a:cubicBezTo>
                <a:cubicBezTo>
                  <a:pt x="1620" y="854"/>
                  <a:pt x="1620" y="854"/>
                  <a:pt x="1620" y="854"/>
                </a:cubicBezTo>
                <a:cubicBezTo>
                  <a:pt x="1624" y="853"/>
                  <a:pt x="1627" y="855"/>
                  <a:pt x="1628" y="858"/>
                </a:cubicBezTo>
                <a:cubicBezTo>
                  <a:pt x="1628" y="858"/>
                  <a:pt x="1628" y="858"/>
                  <a:pt x="1628" y="858"/>
                </a:cubicBezTo>
                <a:cubicBezTo>
                  <a:pt x="1628" y="858"/>
                  <a:pt x="1628" y="858"/>
                  <a:pt x="1628" y="858"/>
                </a:cubicBezTo>
                <a:cubicBezTo>
                  <a:pt x="1628" y="858"/>
                  <a:pt x="1628" y="858"/>
                  <a:pt x="1628" y="858"/>
                </a:cubicBezTo>
                <a:cubicBezTo>
                  <a:pt x="1629" y="861"/>
                  <a:pt x="1627" y="865"/>
                  <a:pt x="1624" y="865"/>
                </a:cubicBezTo>
                <a:cubicBezTo>
                  <a:pt x="1624" y="865"/>
                  <a:pt x="1624" y="865"/>
                  <a:pt x="1624" y="865"/>
                </a:cubicBezTo>
                <a:cubicBezTo>
                  <a:pt x="1623" y="866"/>
                  <a:pt x="1623" y="866"/>
                  <a:pt x="1622" y="866"/>
                </a:cubicBezTo>
                <a:cubicBezTo>
                  <a:pt x="1622" y="866"/>
                  <a:pt x="1622" y="866"/>
                  <a:pt x="1622" y="866"/>
                </a:cubicBezTo>
                <a:cubicBezTo>
                  <a:pt x="1619" y="866"/>
                  <a:pt x="1617" y="864"/>
                  <a:pt x="1616" y="861"/>
                </a:cubicBezTo>
                <a:close/>
                <a:moveTo>
                  <a:pt x="2396" y="850"/>
                </a:moveTo>
                <a:cubicBezTo>
                  <a:pt x="2393" y="850"/>
                  <a:pt x="2391" y="846"/>
                  <a:pt x="2392" y="843"/>
                </a:cubicBezTo>
                <a:cubicBezTo>
                  <a:pt x="2392" y="843"/>
                  <a:pt x="2392" y="843"/>
                  <a:pt x="2392" y="843"/>
                </a:cubicBezTo>
                <a:cubicBezTo>
                  <a:pt x="2392" y="840"/>
                  <a:pt x="2396" y="838"/>
                  <a:pt x="2399" y="839"/>
                </a:cubicBezTo>
                <a:cubicBezTo>
                  <a:pt x="2399" y="839"/>
                  <a:pt x="2399" y="839"/>
                  <a:pt x="2399" y="839"/>
                </a:cubicBezTo>
                <a:cubicBezTo>
                  <a:pt x="2402" y="839"/>
                  <a:pt x="2404" y="843"/>
                  <a:pt x="2403" y="846"/>
                </a:cubicBezTo>
                <a:cubicBezTo>
                  <a:pt x="2403" y="846"/>
                  <a:pt x="2403" y="846"/>
                  <a:pt x="2403" y="846"/>
                </a:cubicBezTo>
                <a:cubicBezTo>
                  <a:pt x="2403" y="849"/>
                  <a:pt x="2400" y="850"/>
                  <a:pt x="2398" y="850"/>
                </a:cubicBezTo>
                <a:cubicBezTo>
                  <a:pt x="2398" y="850"/>
                  <a:pt x="2398" y="850"/>
                  <a:pt x="2398" y="850"/>
                </a:cubicBezTo>
                <a:cubicBezTo>
                  <a:pt x="2397" y="850"/>
                  <a:pt x="2397" y="850"/>
                  <a:pt x="2396" y="850"/>
                </a:cubicBezTo>
                <a:close/>
                <a:moveTo>
                  <a:pt x="9" y="838"/>
                </a:moveTo>
                <a:cubicBezTo>
                  <a:pt x="8" y="835"/>
                  <a:pt x="10" y="832"/>
                  <a:pt x="13" y="831"/>
                </a:cubicBezTo>
                <a:cubicBezTo>
                  <a:pt x="13" y="831"/>
                  <a:pt x="13" y="831"/>
                  <a:pt x="13" y="831"/>
                </a:cubicBezTo>
                <a:cubicBezTo>
                  <a:pt x="17" y="830"/>
                  <a:pt x="20" y="832"/>
                  <a:pt x="21" y="836"/>
                </a:cubicBezTo>
                <a:cubicBezTo>
                  <a:pt x="21" y="836"/>
                  <a:pt x="21" y="836"/>
                  <a:pt x="21" y="836"/>
                </a:cubicBezTo>
                <a:cubicBezTo>
                  <a:pt x="21" y="839"/>
                  <a:pt x="19" y="842"/>
                  <a:pt x="16" y="843"/>
                </a:cubicBezTo>
                <a:cubicBezTo>
                  <a:pt x="16" y="843"/>
                  <a:pt x="16" y="843"/>
                  <a:pt x="16" y="843"/>
                </a:cubicBezTo>
                <a:cubicBezTo>
                  <a:pt x="16" y="843"/>
                  <a:pt x="15" y="843"/>
                  <a:pt x="15" y="843"/>
                </a:cubicBezTo>
                <a:cubicBezTo>
                  <a:pt x="15" y="843"/>
                  <a:pt x="15" y="843"/>
                  <a:pt x="15" y="843"/>
                </a:cubicBezTo>
                <a:cubicBezTo>
                  <a:pt x="12" y="843"/>
                  <a:pt x="9" y="841"/>
                  <a:pt x="9" y="838"/>
                </a:cubicBezTo>
                <a:close/>
                <a:moveTo>
                  <a:pt x="796" y="842"/>
                </a:moveTo>
                <a:cubicBezTo>
                  <a:pt x="793" y="841"/>
                  <a:pt x="791" y="838"/>
                  <a:pt x="792" y="835"/>
                </a:cubicBezTo>
                <a:cubicBezTo>
                  <a:pt x="792" y="835"/>
                  <a:pt x="792" y="835"/>
                  <a:pt x="792" y="835"/>
                </a:cubicBezTo>
                <a:cubicBezTo>
                  <a:pt x="793" y="832"/>
                  <a:pt x="796" y="829"/>
                  <a:pt x="799" y="830"/>
                </a:cubicBezTo>
                <a:cubicBezTo>
                  <a:pt x="799" y="830"/>
                  <a:pt x="799" y="830"/>
                  <a:pt x="799" y="830"/>
                </a:cubicBezTo>
                <a:cubicBezTo>
                  <a:pt x="802" y="831"/>
                  <a:pt x="804" y="834"/>
                  <a:pt x="804" y="837"/>
                </a:cubicBezTo>
                <a:cubicBezTo>
                  <a:pt x="804" y="837"/>
                  <a:pt x="804" y="837"/>
                  <a:pt x="804" y="837"/>
                </a:cubicBezTo>
                <a:cubicBezTo>
                  <a:pt x="803" y="840"/>
                  <a:pt x="800" y="842"/>
                  <a:pt x="798" y="842"/>
                </a:cubicBezTo>
                <a:cubicBezTo>
                  <a:pt x="798" y="842"/>
                  <a:pt x="798" y="842"/>
                  <a:pt x="798" y="842"/>
                </a:cubicBezTo>
                <a:cubicBezTo>
                  <a:pt x="797" y="842"/>
                  <a:pt x="797" y="842"/>
                  <a:pt x="796" y="842"/>
                </a:cubicBezTo>
                <a:close/>
                <a:moveTo>
                  <a:pt x="1609" y="830"/>
                </a:moveTo>
                <a:cubicBezTo>
                  <a:pt x="1608" y="826"/>
                  <a:pt x="1610" y="823"/>
                  <a:pt x="1614" y="823"/>
                </a:cubicBezTo>
                <a:cubicBezTo>
                  <a:pt x="1614" y="823"/>
                  <a:pt x="1614" y="823"/>
                  <a:pt x="1614" y="823"/>
                </a:cubicBezTo>
                <a:cubicBezTo>
                  <a:pt x="1617" y="822"/>
                  <a:pt x="1620" y="824"/>
                  <a:pt x="1621" y="827"/>
                </a:cubicBezTo>
                <a:cubicBezTo>
                  <a:pt x="1621" y="827"/>
                  <a:pt x="1621" y="827"/>
                  <a:pt x="1621" y="827"/>
                </a:cubicBezTo>
                <a:cubicBezTo>
                  <a:pt x="1621" y="831"/>
                  <a:pt x="1619" y="834"/>
                  <a:pt x="1616" y="834"/>
                </a:cubicBezTo>
                <a:cubicBezTo>
                  <a:pt x="1616" y="834"/>
                  <a:pt x="1616" y="834"/>
                  <a:pt x="1616" y="834"/>
                </a:cubicBezTo>
                <a:cubicBezTo>
                  <a:pt x="1616" y="834"/>
                  <a:pt x="1615" y="835"/>
                  <a:pt x="1615" y="835"/>
                </a:cubicBezTo>
                <a:cubicBezTo>
                  <a:pt x="1615" y="835"/>
                  <a:pt x="1615" y="835"/>
                  <a:pt x="1615" y="835"/>
                </a:cubicBezTo>
                <a:cubicBezTo>
                  <a:pt x="1612" y="835"/>
                  <a:pt x="1609" y="833"/>
                  <a:pt x="1609" y="830"/>
                </a:cubicBezTo>
                <a:close/>
                <a:moveTo>
                  <a:pt x="2403" y="819"/>
                </a:moveTo>
                <a:cubicBezTo>
                  <a:pt x="2399" y="819"/>
                  <a:pt x="2397" y="815"/>
                  <a:pt x="2398" y="812"/>
                </a:cubicBezTo>
                <a:cubicBezTo>
                  <a:pt x="2398" y="812"/>
                  <a:pt x="2398" y="812"/>
                  <a:pt x="2398" y="812"/>
                </a:cubicBezTo>
                <a:cubicBezTo>
                  <a:pt x="2398" y="809"/>
                  <a:pt x="2401" y="807"/>
                  <a:pt x="2405" y="807"/>
                </a:cubicBezTo>
                <a:cubicBezTo>
                  <a:pt x="2405" y="807"/>
                  <a:pt x="2405" y="807"/>
                  <a:pt x="2405" y="807"/>
                </a:cubicBezTo>
                <a:cubicBezTo>
                  <a:pt x="2408" y="808"/>
                  <a:pt x="2410" y="811"/>
                  <a:pt x="2410" y="814"/>
                </a:cubicBezTo>
                <a:cubicBezTo>
                  <a:pt x="2410" y="814"/>
                  <a:pt x="2410" y="814"/>
                  <a:pt x="2410" y="814"/>
                </a:cubicBezTo>
                <a:cubicBezTo>
                  <a:pt x="2409" y="817"/>
                  <a:pt x="2407" y="819"/>
                  <a:pt x="2404" y="819"/>
                </a:cubicBezTo>
                <a:cubicBezTo>
                  <a:pt x="2404" y="819"/>
                  <a:pt x="2404" y="819"/>
                  <a:pt x="2404" y="819"/>
                </a:cubicBezTo>
                <a:cubicBezTo>
                  <a:pt x="2403" y="819"/>
                  <a:pt x="2403" y="819"/>
                  <a:pt x="2403" y="819"/>
                </a:cubicBezTo>
                <a:close/>
                <a:moveTo>
                  <a:pt x="3" y="806"/>
                </a:moveTo>
                <a:cubicBezTo>
                  <a:pt x="3" y="806"/>
                  <a:pt x="3" y="806"/>
                  <a:pt x="3" y="806"/>
                </a:cubicBezTo>
                <a:cubicBezTo>
                  <a:pt x="3" y="803"/>
                  <a:pt x="5" y="800"/>
                  <a:pt x="8" y="800"/>
                </a:cubicBezTo>
                <a:cubicBezTo>
                  <a:pt x="8" y="800"/>
                  <a:pt x="8" y="800"/>
                  <a:pt x="8" y="800"/>
                </a:cubicBezTo>
                <a:cubicBezTo>
                  <a:pt x="12" y="799"/>
                  <a:pt x="15" y="801"/>
                  <a:pt x="15" y="805"/>
                </a:cubicBezTo>
                <a:cubicBezTo>
                  <a:pt x="15" y="805"/>
                  <a:pt x="15" y="805"/>
                  <a:pt x="15" y="805"/>
                </a:cubicBezTo>
                <a:cubicBezTo>
                  <a:pt x="16" y="808"/>
                  <a:pt x="13" y="811"/>
                  <a:pt x="10" y="811"/>
                </a:cubicBezTo>
                <a:cubicBezTo>
                  <a:pt x="10" y="811"/>
                  <a:pt x="10" y="811"/>
                  <a:pt x="10" y="811"/>
                </a:cubicBezTo>
                <a:cubicBezTo>
                  <a:pt x="10" y="811"/>
                  <a:pt x="9" y="811"/>
                  <a:pt x="9" y="811"/>
                </a:cubicBezTo>
                <a:cubicBezTo>
                  <a:pt x="9" y="811"/>
                  <a:pt x="9" y="811"/>
                  <a:pt x="9" y="811"/>
                </a:cubicBezTo>
                <a:cubicBezTo>
                  <a:pt x="6" y="811"/>
                  <a:pt x="4" y="809"/>
                  <a:pt x="3" y="806"/>
                </a:cubicBezTo>
                <a:close/>
                <a:moveTo>
                  <a:pt x="802" y="810"/>
                </a:moveTo>
                <a:cubicBezTo>
                  <a:pt x="799" y="810"/>
                  <a:pt x="797" y="807"/>
                  <a:pt x="797" y="804"/>
                </a:cubicBezTo>
                <a:cubicBezTo>
                  <a:pt x="797" y="804"/>
                  <a:pt x="797" y="804"/>
                  <a:pt x="797" y="804"/>
                </a:cubicBezTo>
                <a:cubicBezTo>
                  <a:pt x="798" y="800"/>
                  <a:pt x="801" y="798"/>
                  <a:pt x="804" y="799"/>
                </a:cubicBezTo>
                <a:cubicBezTo>
                  <a:pt x="804" y="799"/>
                  <a:pt x="804" y="799"/>
                  <a:pt x="804" y="799"/>
                </a:cubicBezTo>
                <a:cubicBezTo>
                  <a:pt x="807" y="799"/>
                  <a:pt x="810" y="802"/>
                  <a:pt x="809" y="805"/>
                </a:cubicBezTo>
                <a:cubicBezTo>
                  <a:pt x="809" y="805"/>
                  <a:pt x="809" y="805"/>
                  <a:pt x="809" y="805"/>
                </a:cubicBezTo>
                <a:cubicBezTo>
                  <a:pt x="809" y="808"/>
                  <a:pt x="806" y="810"/>
                  <a:pt x="803" y="810"/>
                </a:cubicBezTo>
                <a:cubicBezTo>
                  <a:pt x="803" y="810"/>
                  <a:pt x="803" y="810"/>
                  <a:pt x="803" y="810"/>
                </a:cubicBezTo>
                <a:cubicBezTo>
                  <a:pt x="803" y="810"/>
                  <a:pt x="803" y="810"/>
                  <a:pt x="802" y="810"/>
                </a:cubicBezTo>
                <a:close/>
                <a:moveTo>
                  <a:pt x="1604" y="798"/>
                </a:moveTo>
                <a:cubicBezTo>
                  <a:pt x="1604" y="798"/>
                  <a:pt x="1604" y="798"/>
                  <a:pt x="1604" y="798"/>
                </a:cubicBezTo>
                <a:cubicBezTo>
                  <a:pt x="1604" y="794"/>
                  <a:pt x="1606" y="791"/>
                  <a:pt x="1609" y="791"/>
                </a:cubicBezTo>
                <a:cubicBezTo>
                  <a:pt x="1609" y="791"/>
                  <a:pt x="1609" y="791"/>
                  <a:pt x="1609" y="791"/>
                </a:cubicBezTo>
                <a:cubicBezTo>
                  <a:pt x="1613" y="791"/>
                  <a:pt x="1616" y="793"/>
                  <a:pt x="1616" y="796"/>
                </a:cubicBezTo>
                <a:cubicBezTo>
                  <a:pt x="1616" y="796"/>
                  <a:pt x="1616" y="796"/>
                  <a:pt x="1616" y="796"/>
                </a:cubicBezTo>
                <a:cubicBezTo>
                  <a:pt x="1616" y="800"/>
                  <a:pt x="1614" y="802"/>
                  <a:pt x="1611" y="803"/>
                </a:cubicBezTo>
                <a:cubicBezTo>
                  <a:pt x="1611" y="803"/>
                  <a:pt x="1611" y="803"/>
                  <a:pt x="1611" y="803"/>
                </a:cubicBezTo>
                <a:cubicBezTo>
                  <a:pt x="1610" y="803"/>
                  <a:pt x="1610" y="803"/>
                  <a:pt x="1610" y="803"/>
                </a:cubicBezTo>
                <a:cubicBezTo>
                  <a:pt x="1610" y="803"/>
                  <a:pt x="1610" y="803"/>
                  <a:pt x="1610" y="803"/>
                </a:cubicBezTo>
                <a:cubicBezTo>
                  <a:pt x="1607" y="803"/>
                  <a:pt x="1604" y="801"/>
                  <a:pt x="1604" y="798"/>
                </a:cubicBezTo>
                <a:close/>
                <a:moveTo>
                  <a:pt x="2407" y="787"/>
                </a:moveTo>
                <a:cubicBezTo>
                  <a:pt x="2404" y="787"/>
                  <a:pt x="2401" y="784"/>
                  <a:pt x="2401" y="781"/>
                </a:cubicBezTo>
                <a:cubicBezTo>
                  <a:pt x="2401" y="781"/>
                  <a:pt x="2401" y="781"/>
                  <a:pt x="2401" y="781"/>
                </a:cubicBezTo>
                <a:cubicBezTo>
                  <a:pt x="2402" y="778"/>
                  <a:pt x="2404" y="775"/>
                  <a:pt x="2408" y="775"/>
                </a:cubicBezTo>
                <a:cubicBezTo>
                  <a:pt x="2408" y="775"/>
                  <a:pt x="2408" y="775"/>
                  <a:pt x="2408" y="775"/>
                </a:cubicBezTo>
                <a:cubicBezTo>
                  <a:pt x="2411" y="776"/>
                  <a:pt x="2413" y="778"/>
                  <a:pt x="2413" y="782"/>
                </a:cubicBezTo>
                <a:cubicBezTo>
                  <a:pt x="2413" y="782"/>
                  <a:pt x="2413" y="782"/>
                  <a:pt x="2413" y="782"/>
                </a:cubicBezTo>
                <a:cubicBezTo>
                  <a:pt x="2413" y="785"/>
                  <a:pt x="2410" y="787"/>
                  <a:pt x="2407" y="787"/>
                </a:cubicBezTo>
                <a:cubicBezTo>
                  <a:pt x="2407" y="787"/>
                  <a:pt x="2407" y="787"/>
                  <a:pt x="2407" y="787"/>
                </a:cubicBezTo>
                <a:cubicBezTo>
                  <a:pt x="2407" y="787"/>
                  <a:pt x="2407" y="787"/>
                  <a:pt x="2407" y="787"/>
                </a:cubicBezTo>
                <a:close/>
                <a:moveTo>
                  <a:pt x="0" y="774"/>
                </a:moveTo>
                <a:cubicBezTo>
                  <a:pt x="0" y="771"/>
                  <a:pt x="3" y="768"/>
                  <a:pt x="6" y="768"/>
                </a:cubicBezTo>
                <a:cubicBezTo>
                  <a:pt x="6" y="768"/>
                  <a:pt x="6" y="768"/>
                  <a:pt x="6" y="768"/>
                </a:cubicBezTo>
                <a:cubicBezTo>
                  <a:pt x="9" y="767"/>
                  <a:pt x="12" y="770"/>
                  <a:pt x="12" y="773"/>
                </a:cubicBezTo>
                <a:cubicBezTo>
                  <a:pt x="12" y="773"/>
                  <a:pt x="12" y="773"/>
                  <a:pt x="12" y="773"/>
                </a:cubicBezTo>
                <a:cubicBezTo>
                  <a:pt x="12" y="777"/>
                  <a:pt x="10" y="779"/>
                  <a:pt x="7" y="780"/>
                </a:cubicBezTo>
                <a:cubicBezTo>
                  <a:pt x="7" y="780"/>
                  <a:pt x="7" y="780"/>
                  <a:pt x="7" y="780"/>
                </a:cubicBezTo>
                <a:cubicBezTo>
                  <a:pt x="6" y="780"/>
                  <a:pt x="6" y="780"/>
                  <a:pt x="6" y="780"/>
                </a:cubicBezTo>
                <a:cubicBezTo>
                  <a:pt x="6" y="780"/>
                  <a:pt x="6" y="780"/>
                  <a:pt x="6" y="780"/>
                </a:cubicBezTo>
                <a:cubicBezTo>
                  <a:pt x="3" y="780"/>
                  <a:pt x="0" y="777"/>
                  <a:pt x="0" y="774"/>
                </a:cubicBezTo>
                <a:close/>
                <a:moveTo>
                  <a:pt x="806" y="779"/>
                </a:moveTo>
                <a:cubicBezTo>
                  <a:pt x="802" y="778"/>
                  <a:pt x="800" y="776"/>
                  <a:pt x="800" y="772"/>
                </a:cubicBezTo>
                <a:cubicBezTo>
                  <a:pt x="800" y="772"/>
                  <a:pt x="800" y="772"/>
                  <a:pt x="800" y="772"/>
                </a:cubicBezTo>
                <a:cubicBezTo>
                  <a:pt x="800" y="769"/>
                  <a:pt x="803" y="766"/>
                  <a:pt x="806" y="767"/>
                </a:cubicBezTo>
                <a:cubicBezTo>
                  <a:pt x="806" y="767"/>
                  <a:pt x="806" y="767"/>
                  <a:pt x="806" y="767"/>
                </a:cubicBezTo>
                <a:cubicBezTo>
                  <a:pt x="810" y="767"/>
                  <a:pt x="812" y="770"/>
                  <a:pt x="812" y="773"/>
                </a:cubicBezTo>
                <a:cubicBezTo>
                  <a:pt x="812" y="773"/>
                  <a:pt x="812" y="773"/>
                  <a:pt x="812" y="773"/>
                </a:cubicBezTo>
                <a:cubicBezTo>
                  <a:pt x="812" y="776"/>
                  <a:pt x="809" y="779"/>
                  <a:pt x="806" y="779"/>
                </a:cubicBezTo>
                <a:cubicBezTo>
                  <a:pt x="806" y="779"/>
                  <a:pt x="806" y="779"/>
                  <a:pt x="806" y="779"/>
                </a:cubicBezTo>
                <a:cubicBezTo>
                  <a:pt x="806" y="779"/>
                  <a:pt x="806" y="779"/>
                  <a:pt x="806" y="779"/>
                </a:cubicBezTo>
                <a:close/>
                <a:moveTo>
                  <a:pt x="1602" y="765"/>
                </a:moveTo>
                <a:cubicBezTo>
                  <a:pt x="1602" y="765"/>
                  <a:pt x="1602" y="765"/>
                  <a:pt x="1602" y="765"/>
                </a:cubicBezTo>
                <a:cubicBezTo>
                  <a:pt x="1602" y="762"/>
                  <a:pt x="1604" y="759"/>
                  <a:pt x="1607" y="759"/>
                </a:cubicBezTo>
                <a:cubicBezTo>
                  <a:pt x="1607" y="759"/>
                  <a:pt x="1607" y="759"/>
                  <a:pt x="1607" y="759"/>
                </a:cubicBezTo>
                <a:cubicBezTo>
                  <a:pt x="1611" y="759"/>
                  <a:pt x="1614" y="761"/>
                  <a:pt x="1614" y="765"/>
                </a:cubicBezTo>
                <a:cubicBezTo>
                  <a:pt x="1614" y="765"/>
                  <a:pt x="1614" y="765"/>
                  <a:pt x="1614" y="765"/>
                </a:cubicBezTo>
                <a:cubicBezTo>
                  <a:pt x="1614" y="765"/>
                  <a:pt x="1614" y="765"/>
                  <a:pt x="1614" y="765"/>
                </a:cubicBezTo>
                <a:cubicBezTo>
                  <a:pt x="1614" y="765"/>
                  <a:pt x="1614" y="765"/>
                  <a:pt x="1614" y="765"/>
                </a:cubicBezTo>
                <a:cubicBezTo>
                  <a:pt x="1614" y="768"/>
                  <a:pt x="1611" y="771"/>
                  <a:pt x="1608" y="771"/>
                </a:cubicBezTo>
                <a:cubicBezTo>
                  <a:pt x="1608" y="771"/>
                  <a:pt x="1608" y="771"/>
                  <a:pt x="1608" y="771"/>
                </a:cubicBezTo>
                <a:cubicBezTo>
                  <a:pt x="1608" y="771"/>
                  <a:pt x="1608" y="771"/>
                  <a:pt x="1608" y="771"/>
                </a:cubicBezTo>
                <a:cubicBezTo>
                  <a:pt x="1608" y="771"/>
                  <a:pt x="1608" y="771"/>
                  <a:pt x="1608" y="771"/>
                </a:cubicBezTo>
                <a:cubicBezTo>
                  <a:pt x="1604" y="771"/>
                  <a:pt x="1602" y="768"/>
                  <a:pt x="1602" y="765"/>
                </a:cubicBezTo>
                <a:close/>
                <a:moveTo>
                  <a:pt x="2402" y="749"/>
                </a:moveTo>
                <a:cubicBezTo>
                  <a:pt x="2402" y="746"/>
                  <a:pt x="2405" y="743"/>
                  <a:pt x="2408" y="743"/>
                </a:cubicBezTo>
                <a:cubicBezTo>
                  <a:pt x="2408" y="743"/>
                  <a:pt x="2408" y="743"/>
                  <a:pt x="2408" y="743"/>
                </a:cubicBezTo>
                <a:cubicBezTo>
                  <a:pt x="2412" y="743"/>
                  <a:pt x="2414" y="746"/>
                  <a:pt x="2414" y="749"/>
                </a:cubicBezTo>
                <a:cubicBezTo>
                  <a:pt x="2414" y="749"/>
                  <a:pt x="2414" y="749"/>
                  <a:pt x="2414" y="749"/>
                </a:cubicBezTo>
                <a:cubicBezTo>
                  <a:pt x="2414" y="753"/>
                  <a:pt x="2412" y="755"/>
                  <a:pt x="2408" y="755"/>
                </a:cubicBezTo>
                <a:cubicBezTo>
                  <a:pt x="2408" y="755"/>
                  <a:pt x="2408" y="755"/>
                  <a:pt x="2408" y="755"/>
                </a:cubicBezTo>
                <a:cubicBezTo>
                  <a:pt x="2405" y="755"/>
                  <a:pt x="2402" y="753"/>
                  <a:pt x="2402" y="749"/>
                </a:cubicBezTo>
                <a:close/>
                <a:moveTo>
                  <a:pt x="0" y="742"/>
                </a:moveTo>
                <a:cubicBezTo>
                  <a:pt x="0" y="738"/>
                  <a:pt x="2" y="736"/>
                  <a:pt x="6" y="736"/>
                </a:cubicBezTo>
                <a:cubicBezTo>
                  <a:pt x="6" y="736"/>
                  <a:pt x="6" y="736"/>
                  <a:pt x="6" y="736"/>
                </a:cubicBezTo>
                <a:cubicBezTo>
                  <a:pt x="9" y="736"/>
                  <a:pt x="12" y="738"/>
                  <a:pt x="12" y="742"/>
                </a:cubicBezTo>
                <a:cubicBezTo>
                  <a:pt x="12" y="742"/>
                  <a:pt x="12" y="742"/>
                  <a:pt x="12" y="742"/>
                </a:cubicBezTo>
                <a:cubicBezTo>
                  <a:pt x="12" y="745"/>
                  <a:pt x="9" y="748"/>
                  <a:pt x="6" y="748"/>
                </a:cubicBezTo>
                <a:cubicBezTo>
                  <a:pt x="6" y="748"/>
                  <a:pt x="6" y="748"/>
                  <a:pt x="6" y="748"/>
                </a:cubicBezTo>
                <a:cubicBezTo>
                  <a:pt x="2" y="748"/>
                  <a:pt x="0" y="745"/>
                  <a:pt x="0" y="742"/>
                </a:cubicBezTo>
                <a:close/>
                <a:moveTo>
                  <a:pt x="801" y="741"/>
                </a:moveTo>
                <a:cubicBezTo>
                  <a:pt x="801" y="737"/>
                  <a:pt x="803" y="735"/>
                  <a:pt x="807" y="735"/>
                </a:cubicBezTo>
                <a:cubicBezTo>
                  <a:pt x="807" y="735"/>
                  <a:pt x="807" y="735"/>
                  <a:pt x="807" y="735"/>
                </a:cubicBezTo>
                <a:cubicBezTo>
                  <a:pt x="810" y="735"/>
                  <a:pt x="813" y="737"/>
                  <a:pt x="813" y="741"/>
                </a:cubicBezTo>
                <a:cubicBezTo>
                  <a:pt x="813" y="741"/>
                  <a:pt x="813" y="741"/>
                  <a:pt x="813" y="741"/>
                </a:cubicBezTo>
                <a:cubicBezTo>
                  <a:pt x="813" y="744"/>
                  <a:pt x="810" y="747"/>
                  <a:pt x="807" y="747"/>
                </a:cubicBezTo>
                <a:cubicBezTo>
                  <a:pt x="807" y="747"/>
                  <a:pt x="807" y="747"/>
                  <a:pt x="807" y="747"/>
                </a:cubicBezTo>
                <a:cubicBezTo>
                  <a:pt x="803" y="747"/>
                  <a:pt x="801" y="744"/>
                  <a:pt x="801" y="741"/>
                </a:cubicBezTo>
                <a:close/>
                <a:moveTo>
                  <a:pt x="1601" y="733"/>
                </a:moveTo>
                <a:cubicBezTo>
                  <a:pt x="1601" y="730"/>
                  <a:pt x="1604" y="727"/>
                  <a:pt x="1607" y="727"/>
                </a:cubicBezTo>
                <a:cubicBezTo>
                  <a:pt x="1607" y="727"/>
                  <a:pt x="1607" y="727"/>
                  <a:pt x="1607" y="727"/>
                </a:cubicBezTo>
                <a:cubicBezTo>
                  <a:pt x="1611" y="727"/>
                  <a:pt x="1613" y="730"/>
                  <a:pt x="1613" y="733"/>
                </a:cubicBezTo>
                <a:cubicBezTo>
                  <a:pt x="1613" y="733"/>
                  <a:pt x="1613" y="733"/>
                  <a:pt x="1613" y="733"/>
                </a:cubicBezTo>
                <a:cubicBezTo>
                  <a:pt x="1613" y="736"/>
                  <a:pt x="1611" y="739"/>
                  <a:pt x="1607" y="739"/>
                </a:cubicBezTo>
                <a:cubicBezTo>
                  <a:pt x="1607" y="739"/>
                  <a:pt x="1607" y="739"/>
                  <a:pt x="1607" y="739"/>
                </a:cubicBezTo>
                <a:cubicBezTo>
                  <a:pt x="1604" y="739"/>
                  <a:pt x="1601" y="736"/>
                  <a:pt x="1601" y="733"/>
                </a:cubicBezTo>
                <a:close/>
                <a:moveTo>
                  <a:pt x="2402" y="717"/>
                </a:moveTo>
                <a:cubicBezTo>
                  <a:pt x="2402" y="714"/>
                  <a:pt x="2405" y="711"/>
                  <a:pt x="2408" y="711"/>
                </a:cubicBezTo>
                <a:cubicBezTo>
                  <a:pt x="2408" y="711"/>
                  <a:pt x="2408" y="711"/>
                  <a:pt x="2408" y="711"/>
                </a:cubicBezTo>
                <a:cubicBezTo>
                  <a:pt x="2412" y="711"/>
                  <a:pt x="2414" y="714"/>
                  <a:pt x="2414" y="717"/>
                </a:cubicBezTo>
                <a:cubicBezTo>
                  <a:pt x="2414" y="717"/>
                  <a:pt x="2414" y="717"/>
                  <a:pt x="2414" y="717"/>
                </a:cubicBezTo>
                <a:cubicBezTo>
                  <a:pt x="2414" y="721"/>
                  <a:pt x="2412" y="723"/>
                  <a:pt x="2408" y="723"/>
                </a:cubicBezTo>
                <a:cubicBezTo>
                  <a:pt x="2408" y="723"/>
                  <a:pt x="2408" y="723"/>
                  <a:pt x="2408" y="723"/>
                </a:cubicBezTo>
                <a:cubicBezTo>
                  <a:pt x="2405" y="723"/>
                  <a:pt x="2402" y="721"/>
                  <a:pt x="2402" y="717"/>
                </a:cubicBezTo>
                <a:close/>
                <a:moveTo>
                  <a:pt x="0" y="710"/>
                </a:moveTo>
                <a:cubicBezTo>
                  <a:pt x="0" y="706"/>
                  <a:pt x="2" y="704"/>
                  <a:pt x="6" y="704"/>
                </a:cubicBezTo>
                <a:cubicBezTo>
                  <a:pt x="6" y="704"/>
                  <a:pt x="6" y="704"/>
                  <a:pt x="6" y="704"/>
                </a:cubicBezTo>
                <a:cubicBezTo>
                  <a:pt x="9" y="704"/>
                  <a:pt x="12" y="706"/>
                  <a:pt x="12" y="710"/>
                </a:cubicBezTo>
                <a:cubicBezTo>
                  <a:pt x="12" y="710"/>
                  <a:pt x="12" y="710"/>
                  <a:pt x="12" y="710"/>
                </a:cubicBezTo>
                <a:cubicBezTo>
                  <a:pt x="12" y="713"/>
                  <a:pt x="9" y="716"/>
                  <a:pt x="6" y="716"/>
                </a:cubicBezTo>
                <a:cubicBezTo>
                  <a:pt x="6" y="716"/>
                  <a:pt x="6" y="716"/>
                  <a:pt x="6" y="716"/>
                </a:cubicBezTo>
                <a:cubicBezTo>
                  <a:pt x="2" y="716"/>
                  <a:pt x="0" y="713"/>
                  <a:pt x="0" y="710"/>
                </a:cubicBezTo>
                <a:close/>
                <a:moveTo>
                  <a:pt x="801" y="709"/>
                </a:moveTo>
                <a:cubicBezTo>
                  <a:pt x="801" y="705"/>
                  <a:pt x="803" y="703"/>
                  <a:pt x="807" y="703"/>
                </a:cubicBezTo>
                <a:cubicBezTo>
                  <a:pt x="807" y="703"/>
                  <a:pt x="807" y="703"/>
                  <a:pt x="807" y="703"/>
                </a:cubicBezTo>
                <a:cubicBezTo>
                  <a:pt x="810" y="703"/>
                  <a:pt x="813" y="705"/>
                  <a:pt x="813" y="709"/>
                </a:cubicBezTo>
                <a:cubicBezTo>
                  <a:pt x="813" y="709"/>
                  <a:pt x="813" y="709"/>
                  <a:pt x="813" y="709"/>
                </a:cubicBezTo>
                <a:cubicBezTo>
                  <a:pt x="813" y="712"/>
                  <a:pt x="810" y="715"/>
                  <a:pt x="807" y="715"/>
                </a:cubicBezTo>
                <a:cubicBezTo>
                  <a:pt x="807" y="715"/>
                  <a:pt x="807" y="715"/>
                  <a:pt x="807" y="715"/>
                </a:cubicBezTo>
                <a:cubicBezTo>
                  <a:pt x="803" y="715"/>
                  <a:pt x="801" y="712"/>
                  <a:pt x="801" y="709"/>
                </a:cubicBezTo>
                <a:close/>
                <a:moveTo>
                  <a:pt x="1601" y="701"/>
                </a:moveTo>
                <a:cubicBezTo>
                  <a:pt x="1601" y="698"/>
                  <a:pt x="1604" y="695"/>
                  <a:pt x="1607" y="695"/>
                </a:cubicBezTo>
                <a:cubicBezTo>
                  <a:pt x="1607" y="695"/>
                  <a:pt x="1607" y="695"/>
                  <a:pt x="1607" y="695"/>
                </a:cubicBezTo>
                <a:cubicBezTo>
                  <a:pt x="1611" y="695"/>
                  <a:pt x="1613" y="698"/>
                  <a:pt x="1613" y="701"/>
                </a:cubicBezTo>
                <a:cubicBezTo>
                  <a:pt x="1613" y="701"/>
                  <a:pt x="1613" y="701"/>
                  <a:pt x="1613" y="701"/>
                </a:cubicBezTo>
                <a:cubicBezTo>
                  <a:pt x="1613" y="704"/>
                  <a:pt x="1611" y="707"/>
                  <a:pt x="1607" y="707"/>
                </a:cubicBezTo>
                <a:cubicBezTo>
                  <a:pt x="1607" y="707"/>
                  <a:pt x="1607" y="707"/>
                  <a:pt x="1607" y="707"/>
                </a:cubicBezTo>
                <a:cubicBezTo>
                  <a:pt x="1604" y="707"/>
                  <a:pt x="1601" y="704"/>
                  <a:pt x="1601" y="701"/>
                </a:cubicBezTo>
                <a:close/>
                <a:moveTo>
                  <a:pt x="2402" y="685"/>
                </a:moveTo>
                <a:cubicBezTo>
                  <a:pt x="2402" y="682"/>
                  <a:pt x="2405" y="679"/>
                  <a:pt x="2408" y="679"/>
                </a:cubicBezTo>
                <a:cubicBezTo>
                  <a:pt x="2408" y="679"/>
                  <a:pt x="2408" y="679"/>
                  <a:pt x="2408" y="679"/>
                </a:cubicBezTo>
                <a:cubicBezTo>
                  <a:pt x="2412" y="679"/>
                  <a:pt x="2414" y="682"/>
                  <a:pt x="2414" y="685"/>
                </a:cubicBezTo>
                <a:cubicBezTo>
                  <a:pt x="2414" y="685"/>
                  <a:pt x="2414" y="685"/>
                  <a:pt x="2414" y="685"/>
                </a:cubicBezTo>
                <a:cubicBezTo>
                  <a:pt x="2414" y="689"/>
                  <a:pt x="2412" y="691"/>
                  <a:pt x="2408" y="691"/>
                </a:cubicBezTo>
                <a:cubicBezTo>
                  <a:pt x="2408" y="691"/>
                  <a:pt x="2408" y="691"/>
                  <a:pt x="2408" y="691"/>
                </a:cubicBezTo>
                <a:cubicBezTo>
                  <a:pt x="2405" y="691"/>
                  <a:pt x="2402" y="689"/>
                  <a:pt x="2402" y="685"/>
                </a:cubicBezTo>
                <a:close/>
                <a:moveTo>
                  <a:pt x="0" y="678"/>
                </a:moveTo>
                <a:cubicBezTo>
                  <a:pt x="0" y="674"/>
                  <a:pt x="2" y="672"/>
                  <a:pt x="6" y="672"/>
                </a:cubicBezTo>
                <a:cubicBezTo>
                  <a:pt x="6" y="672"/>
                  <a:pt x="6" y="672"/>
                  <a:pt x="6" y="672"/>
                </a:cubicBezTo>
                <a:cubicBezTo>
                  <a:pt x="9" y="672"/>
                  <a:pt x="12" y="674"/>
                  <a:pt x="12" y="678"/>
                </a:cubicBezTo>
                <a:cubicBezTo>
                  <a:pt x="12" y="678"/>
                  <a:pt x="12" y="678"/>
                  <a:pt x="12" y="678"/>
                </a:cubicBezTo>
                <a:cubicBezTo>
                  <a:pt x="12" y="681"/>
                  <a:pt x="9" y="684"/>
                  <a:pt x="6" y="684"/>
                </a:cubicBezTo>
                <a:cubicBezTo>
                  <a:pt x="6" y="684"/>
                  <a:pt x="6" y="684"/>
                  <a:pt x="6" y="684"/>
                </a:cubicBezTo>
                <a:cubicBezTo>
                  <a:pt x="2" y="684"/>
                  <a:pt x="0" y="681"/>
                  <a:pt x="0" y="678"/>
                </a:cubicBezTo>
                <a:close/>
                <a:moveTo>
                  <a:pt x="801" y="677"/>
                </a:moveTo>
                <a:cubicBezTo>
                  <a:pt x="801" y="673"/>
                  <a:pt x="803" y="671"/>
                  <a:pt x="807" y="671"/>
                </a:cubicBezTo>
                <a:cubicBezTo>
                  <a:pt x="807" y="671"/>
                  <a:pt x="807" y="671"/>
                  <a:pt x="807" y="671"/>
                </a:cubicBezTo>
                <a:cubicBezTo>
                  <a:pt x="810" y="671"/>
                  <a:pt x="813" y="673"/>
                  <a:pt x="813" y="677"/>
                </a:cubicBezTo>
                <a:cubicBezTo>
                  <a:pt x="813" y="677"/>
                  <a:pt x="813" y="677"/>
                  <a:pt x="813" y="677"/>
                </a:cubicBezTo>
                <a:cubicBezTo>
                  <a:pt x="813" y="680"/>
                  <a:pt x="810" y="683"/>
                  <a:pt x="807" y="683"/>
                </a:cubicBezTo>
                <a:cubicBezTo>
                  <a:pt x="807" y="683"/>
                  <a:pt x="807" y="683"/>
                  <a:pt x="807" y="683"/>
                </a:cubicBezTo>
                <a:cubicBezTo>
                  <a:pt x="803" y="683"/>
                  <a:pt x="801" y="680"/>
                  <a:pt x="801" y="677"/>
                </a:cubicBezTo>
                <a:close/>
                <a:moveTo>
                  <a:pt x="1601" y="669"/>
                </a:moveTo>
                <a:cubicBezTo>
                  <a:pt x="1601" y="666"/>
                  <a:pt x="1604" y="663"/>
                  <a:pt x="1607" y="663"/>
                </a:cubicBezTo>
                <a:cubicBezTo>
                  <a:pt x="1607" y="663"/>
                  <a:pt x="1607" y="663"/>
                  <a:pt x="1607" y="663"/>
                </a:cubicBezTo>
                <a:cubicBezTo>
                  <a:pt x="1611" y="663"/>
                  <a:pt x="1613" y="666"/>
                  <a:pt x="1613" y="669"/>
                </a:cubicBezTo>
                <a:cubicBezTo>
                  <a:pt x="1613" y="669"/>
                  <a:pt x="1613" y="669"/>
                  <a:pt x="1613" y="669"/>
                </a:cubicBezTo>
                <a:cubicBezTo>
                  <a:pt x="1613" y="672"/>
                  <a:pt x="1611" y="675"/>
                  <a:pt x="1607" y="675"/>
                </a:cubicBezTo>
                <a:cubicBezTo>
                  <a:pt x="1607" y="675"/>
                  <a:pt x="1607" y="675"/>
                  <a:pt x="1607" y="675"/>
                </a:cubicBezTo>
                <a:cubicBezTo>
                  <a:pt x="1604" y="675"/>
                  <a:pt x="1601" y="672"/>
                  <a:pt x="1601" y="669"/>
                </a:cubicBezTo>
                <a:close/>
                <a:moveTo>
                  <a:pt x="2402" y="653"/>
                </a:moveTo>
                <a:cubicBezTo>
                  <a:pt x="2402" y="650"/>
                  <a:pt x="2405" y="647"/>
                  <a:pt x="2408" y="647"/>
                </a:cubicBezTo>
                <a:cubicBezTo>
                  <a:pt x="2408" y="647"/>
                  <a:pt x="2408" y="647"/>
                  <a:pt x="2408" y="647"/>
                </a:cubicBezTo>
                <a:cubicBezTo>
                  <a:pt x="2412" y="647"/>
                  <a:pt x="2414" y="650"/>
                  <a:pt x="2414" y="653"/>
                </a:cubicBezTo>
                <a:cubicBezTo>
                  <a:pt x="2414" y="653"/>
                  <a:pt x="2414" y="653"/>
                  <a:pt x="2414" y="653"/>
                </a:cubicBezTo>
                <a:cubicBezTo>
                  <a:pt x="2414" y="657"/>
                  <a:pt x="2412" y="659"/>
                  <a:pt x="2408" y="659"/>
                </a:cubicBezTo>
                <a:cubicBezTo>
                  <a:pt x="2408" y="659"/>
                  <a:pt x="2408" y="659"/>
                  <a:pt x="2408" y="659"/>
                </a:cubicBezTo>
                <a:cubicBezTo>
                  <a:pt x="2405" y="659"/>
                  <a:pt x="2402" y="657"/>
                  <a:pt x="2402" y="653"/>
                </a:cubicBezTo>
                <a:close/>
                <a:moveTo>
                  <a:pt x="0" y="646"/>
                </a:moveTo>
                <a:cubicBezTo>
                  <a:pt x="0" y="642"/>
                  <a:pt x="2" y="640"/>
                  <a:pt x="6" y="640"/>
                </a:cubicBezTo>
                <a:cubicBezTo>
                  <a:pt x="6" y="640"/>
                  <a:pt x="6" y="640"/>
                  <a:pt x="6" y="640"/>
                </a:cubicBezTo>
                <a:cubicBezTo>
                  <a:pt x="9" y="640"/>
                  <a:pt x="12" y="642"/>
                  <a:pt x="12" y="646"/>
                </a:cubicBezTo>
                <a:cubicBezTo>
                  <a:pt x="12" y="646"/>
                  <a:pt x="12" y="646"/>
                  <a:pt x="12" y="646"/>
                </a:cubicBezTo>
                <a:cubicBezTo>
                  <a:pt x="12" y="649"/>
                  <a:pt x="9" y="652"/>
                  <a:pt x="6" y="652"/>
                </a:cubicBezTo>
                <a:cubicBezTo>
                  <a:pt x="6" y="652"/>
                  <a:pt x="6" y="652"/>
                  <a:pt x="6" y="652"/>
                </a:cubicBezTo>
                <a:cubicBezTo>
                  <a:pt x="2" y="652"/>
                  <a:pt x="0" y="649"/>
                  <a:pt x="0" y="646"/>
                </a:cubicBezTo>
                <a:close/>
                <a:moveTo>
                  <a:pt x="801" y="645"/>
                </a:moveTo>
                <a:cubicBezTo>
                  <a:pt x="801" y="641"/>
                  <a:pt x="803" y="639"/>
                  <a:pt x="807" y="639"/>
                </a:cubicBezTo>
                <a:cubicBezTo>
                  <a:pt x="807" y="639"/>
                  <a:pt x="807" y="639"/>
                  <a:pt x="807" y="639"/>
                </a:cubicBezTo>
                <a:cubicBezTo>
                  <a:pt x="810" y="639"/>
                  <a:pt x="813" y="641"/>
                  <a:pt x="813" y="645"/>
                </a:cubicBezTo>
                <a:cubicBezTo>
                  <a:pt x="813" y="645"/>
                  <a:pt x="813" y="645"/>
                  <a:pt x="813" y="645"/>
                </a:cubicBezTo>
                <a:cubicBezTo>
                  <a:pt x="813" y="648"/>
                  <a:pt x="810" y="651"/>
                  <a:pt x="807" y="651"/>
                </a:cubicBezTo>
                <a:cubicBezTo>
                  <a:pt x="807" y="651"/>
                  <a:pt x="807" y="651"/>
                  <a:pt x="807" y="651"/>
                </a:cubicBezTo>
                <a:cubicBezTo>
                  <a:pt x="803" y="651"/>
                  <a:pt x="801" y="648"/>
                  <a:pt x="801" y="645"/>
                </a:cubicBezTo>
                <a:close/>
                <a:moveTo>
                  <a:pt x="1601" y="637"/>
                </a:moveTo>
                <a:cubicBezTo>
                  <a:pt x="1601" y="634"/>
                  <a:pt x="1604" y="631"/>
                  <a:pt x="1607" y="631"/>
                </a:cubicBezTo>
                <a:cubicBezTo>
                  <a:pt x="1607" y="631"/>
                  <a:pt x="1607" y="631"/>
                  <a:pt x="1607" y="631"/>
                </a:cubicBezTo>
                <a:cubicBezTo>
                  <a:pt x="1611" y="631"/>
                  <a:pt x="1613" y="634"/>
                  <a:pt x="1613" y="637"/>
                </a:cubicBezTo>
                <a:cubicBezTo>
                  <a:pt x="1613" y="637"/>
                  <a:pt x="1613" y="637"/>
                  <a:pt x="1613" y="637"/>
                </a:cubicBezTo>
                <a:cubicBezTo>
                  <a:pt x="1613" y="640"/>
                  <a:pt x="1611" y="643"/>
                  <a:pt x="1607" y="643"/>
                </a:cubicBezTo>
                <a:cubicBezTo>
                  <a:pt x="1607" y="643"/>
                  <a:pt x="1607" y="643"/>
                  <a:pt x="1607" y="643"/>
                </a:cubicBezTo>
                <a:cubicBezTo>
                  <a:pt x="1604" y="643"/>
                  <a:pt x="1601" y="640"/>
                  <a:pt x="1601" y="637"/>
                </a:cubicBezTo>
                <a:close/>
                <a:moveTo>
                  <a:pt x="2402" y="621"/>
                </a:moveTo>
                <a:cubicBezTo>
                  <a:pt x="2402" y="618"/>
                  <a:pt x="2405" y="615"/>
                  <a:pt x="2408" y="615"/>
                </a:cubicBezTo>
                <a:cubicBezTo>
                  <a:pt x="2408" y="615"/>
                  <a:pt x="2408" y="615"/>
                  <a:pt x="2408" y="615"/>
                </a:cubicBezTo>
                <a:cubicBezTo>
                  <a:pt x="2412" y="615"/>
                  <a:pt x="2414" y="618"/>
                  <a:pt x="2414" y="621"/>
                </a:cubicBezTo>
                <a:cubicBezTo>
                  <a:pt x="2414" y="621"/>
                  <a:pt x="2414" y="621"/>
                  <a:pt x="2414" y="621"/>
                </a:cubicBezTo>
                <a:cubicBezTo>
                  <a:pt x="2414" y="625"/>
                  <a:pt x="2412" y="627"/>
                  <a:pt x="2408" y="627"/>
                </a:cubicBezTo>
                <a:cubicBezTo>
                  <a:pt x="2408" y="627"/>
                  <a:pt x="2408" y="627"/>
                  <a:pt x="2408" y="627"/>
                </a:cubicBezTo>
                <a:cubicBezTo>
                  <a:pt x="2405" y="627"/>
                  <a:pt x="2402" y="625"/>
                  <a:pt x="2402" y="621"/>
                </a:cubicBezTo>
                <a:close/>
                <a:moveTo>
                  <a:pt x="0" y="614"/>
                </a:moveTo>
                <a:cubicBezTo>
                  <a:pt x="0" y="610"/>
                  <a:pt x="2" y="608"/>
                  <a:pt x="6" y="608"/>
                </a:cubicBezTo>
                <a:cubicBezTo>
                  <a:pt x="6" y="608"/>
                  <a:pt x="6" y="608"/>
                  <a:pt x="6" y="608"/>
                </a:cubicBezTo>
                <a:cubicBezTo>
                  <a:pt x="9" y="608"/>
                  <a:pt x="12" y="610"/>
                  <a:pt x="12" y="614"/>
                </a:cubicBezTo>
                <a:cubicBezTo>
                  <a:pt x="12" y="614"/>
                  <a:pt x="12" y="614"/>
                  <a:pt x="12" y="614"/>
                </a:cubicBezTo>
                <a:cubicBezTo>
                  <a:pt x="12" y="617"/>
                  <a:pt x="9" y="620"/>
                  <a:pt x="6" y="620"/>
                </a:cubicBezTo>
                <a:cubicBezTo>
                  <a:pt x="6" y="620"/>
                  <a:pt x="6" y="620"/>
                  <a:pt x="6" y="620"/>
                </a:cubicBezTo>
                <a:cubicBezTo>
                  <a:pt x="2" y="620"/>
                  <a:pt x="0" y="617"/>
                  <a:pt x="0" y="614"/>
                </a:cubicBezTo>
                <a:close/>
                <a:moveTo>
                  <a:pt x="801" y="613"/>
                </a:moveTo>
                <a:cubicBezTo>
                  <a:pt x="801" y="609"/>
                  <a:pt x="803" y="607"/>
                  <a:pt x="807" y="607"/>
                </a:cubicBezTo>
                <a:cubicBezTo>
                  <a:pt x="807" y="607"/>
                  <a:pt x="807" y="607"/>
                  <a:pt x="807" y="607"/>
                </a:cubicBezTo>
                <a:cubicBezTo>
                  <a:pt x="810" y="607"/>
                  <a:pt x="813" y="609"/>
                  <a:pt x="813" y="613"/>
                </a:cubicBezTo>
                <a:cubicBezTo>
                  <a:pt x="813" y="613"/>
                  <a:pt x="813" y="613"/>
                  <a:pt x="813" y="613"/>
                </a:cubicBezTo>
                <a:cubicBezTo>
                  <a:pt x="813" y="616"/>
                  <a:pt x="810" y="619"/>
                  <a:pt x="807" y="619"/>
                </a:cubicBezTo>
                <a:cubicBezTo>
                  <a:pt x="807" y="619"/>
                  <a:pt x="807" y="619"/>
                  <a:pt x="807" y="619"/>
                </a:cubicBezTo>
                <a:cubicBezTo>
                  <a:pt x="803" y="619"/>
                  <a:pt x="801" y="616"/>
                  <a:pt x="801" y="613"/>
                </a:cubicBezTo>
                <a:close/>
                <a:moveTo>
                  <a:pt x="1601" y="605"/>
                </a:moveTo>
                <a:cubicBezTo>
                  <a:pt x="1601" y="602"/>
                  <a:pt x="1604" y="599"/>
                  <a:pt x="1607" y="599"/>
                </a:cubicBezTo>
                <a:cubicBezTo>
                  <a:pt x="1607" y="599"/>
                  <a:pt x="1607" y="599"/>
                  <a:pt x="1607" y="599"/>
                </a:cubicBezTo>
                <a:cubicBezTo>
                  <a:pt x="1611" y="599"/>
                  <a:pt x="1613" y="602"/>
                  <a:pt x="1613" y="605"/>
                </a:cubicBezTo>
                <a:cubicBezTo>
                  <a:pt x="1613" y="605"/>
                  <a:pt x="1613" y="605"/>
                  <a:pt x="1613" y="605"/>
                </a:cubicBezTo>
                <a:cubicBezTo>
                  <a:pt x="1613" y="608"/>
                  <a:pt x="1611" y="611"/>
                  <a:pt x="1607" y="611"/>
                </a:cubicBezTo>
                <a:cubicBezTo>
                  <a:pt x="1607" y="611"/>
                  <a:pt x="1607" y="611"/>
                  <a:pt x="1607" y="611"/>
                </a:cubicBezTo>
                <a:cubicBezTo>
                  <a:pt x="1604" y="611"/>
                  <a:pt x="1601" y="608"/>
                  <a:pt x="1601" y="605"/>
                </a:cubicBezTo>
                <a:close/>
                <a:moveTo>
                  <a:pt x="2402" y="589"/>
                </a:moveTo>
                <a:cubicBezTo>
                  <a:pt x="2402" y="586"/>
                  <a:pt x="2405" y="583"/>
                  <a:pt x="2408" y="583"/>
                </a:cubicBezTo>
                <a:cubicBezTo>
                  <a:pt x="2408" y="583"/>
                  <a:pt x="2408" y="583"/>
                  <a:pt x="2408" y="583"/>
                </a:cubicBezTo>
                <a:cubicBezTo>
                  <a:pt x="2412" y="583"/>
                  <a:pt x="2414" y="586"/>
                  <a:pt x="2414" y="589"/>
                </a:cubicBezTo>
                <a:cubicBezTo>
                  <a:pt x="2414" y="589"/>
                  <a:pt x="2414" y="589"/>
                  <a:pt x="2414" y="589"/>
                </a:cubicBezTo>
                <a:cubicBezTo>
                  <a:pt x="2414" y="593"/>
                  <a:pt x="2412" y="595"/>
                  <a:pt x="2408" y="595"/>
                </a:cubicBezTo>
                <a:cubicBezTo>
                  <a:pt x="2408" y="595"/>
                  <a:pt x="2408" y="595"/>
                  <a:pt x="2408" y="595"/>
                </a:cubicBezTo>
                <a:cubicBezTo>
                  <a:pt x="2405" y="595"/>
                  <a:pt x="2402" y="593"/>
                  <a:pt x="2402" y="589"/>
                </a:cubicBezTo>
                <a:close/>
                <a:moveTo>
                  <a:pt x="0" y="582"/>
                </a:moveTo>
                <a:cubicBezTo>
                  <a:pt x="0" y="578"/>
                  <a:pt x="2" y="576"/>
                  <a:pt x="6" y="576"/>
                </a:cubicBezTo>
                <a:cubicBezTo>
                  <a:pt x="6" y="576"/>
                  <a:pt x="6" y="576"/>
                  <a:pt x="6" y="576"/>
                </a:cubicBezTo>
                <a:cubicBezTo>
                  <a:pt x="9" y="576"/>
                  <a:pt x="12" y="578"/>
                  <a:pt x="12" y="582"/>
                </a:cubicBezTo>
                <a:cubicBezTo>
                  <a:pt x="12" y="582"/>
                  <a:pt x="12" y="582"/>
                  <a:pt x="12" y="582"/>
                </a:cubicBezTo>
                <a:cubicBezTo>
                  <a:pt x="12" y="585"/>
                  <a:pt x="9" y="588"/>
                  <a:pt x="6" y="588"/>
                </a:cubicBezTo>
                <a:cubicBezTo>
                  <a:pt x="6" y="588"/>
                  <a:pt x="6" y="588"/>
                  <a:pt x="6" y="588"/>
                </a:cubicBezTo>
                <a:cubicBezTo>
                  <a:pt x="2" y="588"/>
                  <a:pt x="0" y="585"/>
                  <a:pt x="0" y="582"/>
                </a:cubicBezTo>
                <a:close/>
                <a:moveTo>
                  <a:pt x="801" y="581"/>
                </a:moveTo>
                <a:cubicBezTo>
                  <a:pt x="801" y="577"/>
                  <a:pt x="803" y="575"/>
                  <a:pt x="807" y="575"/>
                </a:cubicBezTo>
                <a:cubicBezTo>
                  <a:pt x="807" y="575"/>
                  <a:pt x="807" y="575"/>
                  <a:pt x="807" y="575"/>
                </a:cubicBezTo>
                <a:cubicBezTo>
                  <a:pt x="810" y="575"/>
                  <a:pt x="813" y="577"/>
                  <a:pt x="813" y="581"/>
                </a:cubicBezTo>
                <a:cubicBezTo>
                  <a:pt x="813" y="581"/>
                  <a:pt x="813" y="581"/>
                  <a:pt x="813" y="581"/>
                </a:cubicBezTo>
                <a:cubicBezTo>
                  <a:pt x="813" y="584"/>
                  <a:pt x="810" y="587"/>
                  <a:pt x="807" y="587"/>
                </a:cubicBezTo>
                <a:cubicBezTo>
                  <a:pt x="807" y="587"/>
                  <a:pt x="807" y="587"/>
                  <a:pt x="807" y="587"/>
                </a:cubicBezTo>
                <a:cubicBezTo>
                  <a:pt x="803" y="587"/>
                  <a:pt x="801" y="584"/>
                  <a:pt x="801" y="581"/>
                </a:cubicBezTo>
                <a:close/>
                <a:moveTo>
                  <a:pt x="1601" y="573"/>
                </a:moveTo>
                <a:cubicBezTo>
                  <a:pt x="1601" y="570"/>
                  <a:pt x="1604" y="567"/>
                  <a:pt x="1607" y="567"/>
                </a:cubicBezTo>
                <a:cubicBezTo>
                  <a:pt x="1607" y="567"/>
                  <a:pt x="1607" y="567"/>
                  <a:pt x="1607" y="567"/>
                </a:cubicBezTo>
                <a:cubicBezTo>
                  <a:pt x="1611" y="567"/>
                  <a:pt x="1613" y="570"/>
                  <a:pt x="1613" y="573"/>
                </a:cubicBezTo>
                <a:cubicBezTo>
                  <a:pt x="1613" y="573"/>
                  <a:pt x="1613" y="573"/>
                  <a:pt x="1613" y="573"/>
                </a:cubicBezTo>
                <a:cubicBezTo>
                  <a:pt x="1613" y="576"/>
                  <a:pt x="1611" y="579"/>
                  <a:pt x="1607" y="579"/>
                </a:cubicBezTo>
                <a:cubicBezTo>
                  <a:pt x="1607" y="579"/>
                  <a:pt x="1607" y="579"/>
                  <a:pt x="1607" y="579"/>
                </a:cubicBezTo>
                <a:cubicBezTo>
                  <a:pt x="1604" y="579"/>
                  <a:pt x="1601" y="576"/>
                  <a:pt x="1601" y="573"/>
                </a:cubicBezTo>
                <a:close/>
                <a:moveTo>
                  <a:pt x="2402" y="557"/>
                </a:moveTo>
                <a:cubicBezTo>
                  <a:pt x="2402" y="554"/>
                  <a:pt x="2405" y="551"/>
                  <a:pt x="2408" y="551"/>
                </a:cubicBezTo>
                <a:cubicBezTo>
                  <a:pt x="2408" y="551"/>
                  <a:pt x="2408" y="551"/>
                  <a:pt x="2408" y="551"/>
                </a:cubicBezTo>
                <a:cubicBezTo>
                  <a:pt x="2412" y="551"/>
                  <a:pt x="2414" y="554"/>
                  <a:pt x="2414" y="557"/>
                </a:cubicBezTo>
                <a:cubicBezTo>
                  <a:pt x="2414" y="557"/>
                  <a:pt x="2414" y="557"/>
                  <a:pt x="2414" y="557"/>
                </a:cubicBezTo>
                <a:cubicBezTo>
                  <a:pt x="2414" y="561"/>
                  <a:pt x="2412" y="563"/>
                  <a:pt x="2408" y="563"/>
                </a:cubicBezTo>
                <a:cubicBezTo>
                  <a:pt x="2408" y="563"/>
                  <a:pt x="2408" y="563"/>
                  <a:pt x="2408" y="563"/>
                </a:cubicBezTo>
                <a:cubicBezTo>
                  <a:pt x="2405" y="563"/>
                  <a:pt x="2402" y="561"/>
                  <a:pt x="2402" y="557"/>
                </a:cubicBezTo>
                <a:close/>
                <a:moveTo>
                  <a:pt x="0" y="550"/>
                </a:moveTo>
                <a:cubicBezTo>
                  <a:pt x="0" y="546"/>
                  <a:pt x="2" y="544"/>
                  <a:pt x="6" y="544"/>
                </a:cubicBezTo>
                <a:cubicBezTo>
                  <a:pt x="6" y="544"/>
                  <a:pt x="6" y="544"/>
                  <a:pt x="6" y="544"/>
                </a:cubicBezTo>
                <a:cubicBezTo>
                  <a:pt x="9" y="544"/>
                  <a:pt x="12" y="546"/>
                  <a:pt x="12" y="550"/>
                </a:cubicBezTo>
                <a:cubicBezTo>
                  <a:pt x="12" y="550"/>
                  <a:pt x="12" y="550"/>
                  <a:pt x="12" y="550"/>
                </a:cubicBezTo>
                <a:cubicBezTo>
                  <a:pt x="12" y="553"/>
                  <a:pt x="9" y="556"/>
                  <a:pt x="6" y="556"/>
                </a:cubicBezTo>
                <a:cubicBezTo>
                  <a:pt x="6" y="556"/>
                  <a:pt x="6" y="556"/>
                  <a:pt x="6" y="556"/>
                </a:cubicBezTo>
                <a:cubicBezTo>
                  <a:pt x="2" y="556"/>
                  <a:pt x="0" y="553"/>
                  <a:pt x="0" y="550"/>
                </a:cubicBezTo>
                <a:close/>
                <a:moveTo>
                  <a:pt x="801" y="549"/>
                </a:moveTo>
                <a:cubicBezTo>
                  <a:pt x="801" y="545"/>
                  <a:pt x="803" y="543"/>
                  <a:pt x="807" y="543"/>
                </a:cubicBezTo>
                <a:cubicBezTo>
                  <a:pt x="807" y="543"/>
                  <a:pt x="807" y="543"/>
                  <a:pt x="807" y="543"/>
                </a:cubicBezTo>
                <a:cubicBezTo>
                  <a:pt x="810" y="543"/>
                  <a:pt x="813" y="545"/>
                  <a:pt x="813" y="549"/>
                </a:cubicBezTo>
                <a:cubicBezTo>
                  <a:pt x="813" y="549"/>
                  <a:pt x="813" y="549"/>
                  <a:pt x="813" y="549"/>
                </a:cubicBezTo>
                <a:cubicBezTo>
                  <a:pt x="813" y="552"/>
                  <a:pt x="810" y="555"/>
                  <a:pt x="807" y="555"/>
                </a:cubicBezTo>
                <a:cubicBezTo>
                  <a:pt x="807" y="555"/>
                  <a:pt x="807" y="555"/>
                  <a:pt x="807" y="555"/>
                </a:cubicBezTo>
                <a:cubicBezTo>
                  <a:pt x="803" y="555"/>
                  <a:pt x="801" y="552"/>
                  <a:pt x="801" y="549"/>
                </a:cubicBezTo>
                <a:close/>
                <a:moveTo>
                  <a:pt x="1601" y="541"/>
                </a:moveTo>
                <a:cubicBezTo>
                  <a:pt x="1601" y="538"/>
                  <a:pt x="1604" y="535"/>
                  <a:pt x="1607" y="535"/>
                </a:cubicBezTo>
                <a:cubicBezTo>
                  <a:pt x="1607" y="535"/>
                  <a:pt x="1607" y="535"/>
                  <a:pt x="1607" y="535"/>
                </a:cubicBezTo>
                <a:cubicBezTo>
                  <a:pt x="1611" y="535"/>
                  <a:pt x="1613" y="538"/>
                  <a:pt x="1613" y="541"/>
                </a:cubicBezTo>
                <a:cubicBezTo>
                  <a:pt x="1613" y="541"/>
                  <a:pt x="1613" y="541"/>
                  <a:pt x="1613" y="541"/>
                </a:cubicBezTo>
                <a:cubicBezTo>
                  <a:pt x="1613" y="544"/>
                  <a:pt x="1611" y="547"/>
                  <a:pt x="1607" y="547"/>
                </a:cubicBezTo>
                <a:cubicBezTo>
                  <a:pt x="1607" y="547"/>
                  <a:pt x="1607" y="547"/>
                  <a:pt x="1607" y="547"/>
                </a:cubicBezTo>
                <a:cubicBezTo>
                  <a:pt x="1604" y="547"/>
                  <a:pt x="1601" y="544"/>
                  <a:pt x="1601" y="541"/>
                </a:cubicBezTo>
                <a:close/>
                <a:moveTo>
                  <a:pt x="2402" y="525"/>
                </a:moveTo>
                <a:cubicBezTo>
                  <a:pt x="2402" y="522"/>
                  <a:pt x="2405" y="519"/>
                  <a:pt x="2408" y="519"/>
                </a:cubicBezTo>
                <a:cubicBezTo>
                  <a:pt x="2408" y="519"/>
                  <a:pt x="2408" y="519"/>
                  <a:pt x="2408" y="519"/>
                </a:cubicBezTo>
                <a:cubicBezTo>
                  <a:pt x="2412" y="519"/>
                  <a:pt x="2414" y="522"/>
                  <a:pt x="2414" y="525"/>
                </a:cubicBezTo>
                <a:cubicBezTo>
                  <a:pt x="2414" y="525"/>
                  <a:pt x="2414" y="525"/>
                  <a:pt x="2414" y="525"/>
                </a:cubicBezTo>
                <a:cubicBezTo>
                  <a:pt x="2414" y="529"/>
                  <a:pt x="2412" y="531"/>
                  <a:pt x="2408" y="531"/>
                </a:cubicBezTo>
                <a:cubicBezTo>
                  <a:pt x="2408" y="531"/>
                  <a:pt x="2408" y="531"/>
                  <a:pt x="2408" y="531"/>
                </a:cubicBezTo>
                <a:cubicBezTo>
                  <a:pt x="2405" y="531"/>
                  <a:pt x="2402" y="529"/>
                  <a:pt x="2402" y="525"/>
                </a:cubicBezTo>
                <a:close/>
                <a:moveTo>
                  <a:pt x="0" y="518"/>
                </a:moveTo>
                <a:cubicBezTo>
                  <a:pt x="0" y="514"/>
                  <a:pt x="2" y="512"/>
                  <a:pt x="6" y="512"/>
                </a:cubicBezTo>
                <a:cubicBezTo>
                  <a:pt x="6" y="512"/>
                  <a:pt x="6" y="512"/>
                  <a:pt x="6" y="512"/>
                </a:cubicBezTo>
                <a:cubicBezTo>
                  <a:pt x="9" y="512"/>
                  <a:pt x="12" y="514"/>
                  <a:pt x="12" y="518"/>
                </a:cubicBezTo>
                <a:cubicBezTo>
                  <a:pt x="12" y="518"/>
                  <a:pt x="12" y="518"/>
                  <a:pt x="12" y="518"/>
                </a:cubicBezTo>
                <a:cubicBezTo>
                  <a:pt x="12" y="521"/>
                  <a:pt x="9" y="524"/>
                  <a:pt x="6" y="524"/>
                </a:cubicBezTo>
                <a:cubicBezTo>
                  <a:pt x="6" y="524"/>
                  <a:pt x="6" y="524"/>
                  <a:pt x="6" y="524"/>
                </a:cubicBezTo>
                <a:cubicBezTo>
                  <a:pt x="2" y="524"/>
                  <a:pt x="0" y="521"/>
                  <a:pt x="0" y="518"/>
                </a:cubicBezTo>
                <a:close/>
                <a:moveTo>
                  <a:pt x="801" y="517"/>
                </a:moveTo>
                <a:cubicBezTo>
                  <a:pt x="801" y="513"/>
                  <a:pt x="803" y="511"/>
                  <a:pt x="807" y="511"/>
                </a:cubicBezTo>
                <a:cubicBezTo>
                  <a:pt x="807" y="511"/>
                  <a:pt x="807" y="511"/>
                  <a:pt x="807" y="511"/>
                </a:cubicBezTo>
                <a:cubicBezTo>
                  <a:pt x="810" y="511"/>
                  <a:pt x="813" y="513"/>
                  <a:pt x="813" y="517"/>
                </a:cubicBezTo>
                <a:cubicBezTo>
                  <a:pt x="813" y="517"/>
                  <a:pt x="813" y="517"/>
                  <a:pt x="813" y="517"/>
                </a:cubicBezTo>
                <a:cubicBezTo>
                  <a:pt x="813" y="520"/>
                  <a:pt x="810" y="523"/>
                  <a:pt x="807" y="523"/>
                </a:cubicBezTo>
                <a:cubicBezTo>
                  <a:pt x="807" y="523"/>
                  <a:pt x="807" y="523"/>
                  <a:pt x="807" y="523"/>
                </a:cubicBezTo>
                <a:cubicBezTo>
                  <a:pt x="803" y="523"/>
                  <a:pt x="801" y="520"/>
                  <a:pt x="801" y="517"/>
                </a:cubicBezTo>
                <a:close/>
                <a:moveTo>
                  <a:pt x="1601" y="509"/>
                </a:moveTo>
                <a:cubicBezTo>
                  <a:pt x="1601" y="506"/>
                  <a:pt x="1604" y="503"/>
                  <a:pt x="1607" y="503"/>
                </a:cubicBezTo>
                <a:cubicBezTo>
                  <a:pt x="1607" y="503"/>
                  <a:pt x="1607" y="503"/>
                  <a:pt x="1607" y="503"/>
                </a:cubicBezTo>
                <a:cubicBezTo>
                  <a:pt x="1611" y="503"/>
                  <a:pt x="1613" y="506"/>
                  <a:pt x="1613" y="509"/>
                </a:cubicBezTo>
                <a:cubicBezTo>
                  <a:pt x="1613" y="509"/>
                  <a:pt x="1613" y="509"/>
                  <a:pt x="1613" y="509"/>
                </a:cubicBezTo>
                <a:cubicBezTo>
                  <a:pt x="1613" y="512"/>
                  <a:pt x="1611" y="515"/>
                  <a:pt x="1607" y="515"/>
                </a:cubicBezTo>
                <a:cubicBezTo>
                  <a:pt x="1607" y="515"/>
                  <a:pt x="1607" y="515"/>
                  <a:pt x="1607" y="515"/>
                </a:cubicBezTo>
                <a:cubicBezTo>
                  <a:pt x="1604" y="515"/>
                  <a:pt x="1601" y="512"/>
                  <a:pt x="1601" y="509"/>
                </a:cubicBezTo>
                <a:close/>
                <a:moveTo>
                  <a:pt x="2402" y="493"/>
                </a:moveTo>
                <a:cubicBezTo>
                  <a:pt x="2402" y="490"/>
                  <a:pt x="2405" y="487"/>
                  <a:pt x="2408" y="487"/>
                </a:cubicBezTo>
                <a:cubicBezTo>
                  <a:pt x="2408" y="487"/>
                  <a:pt x="2408" y="487"/>
                  <a:pt x="2408" y="487"/>
                </a:cubicBezTo>
                <a:cubicBezTo>
                  <a:pt x="2412" y="487"/>
                  <a:pt x="2414" y="490"/>
                  <a:pt x="2414" y="493"/>
                </a:cubicBezTo>
                <a:cubicBezTo>
                  <a:pt x="2414" y="493"/>
                  <a:pt x="2414" y="493"/>
                  <a:pt x="2414" y="493"/>
                </a:cubicBezTo>
                <a:cubicBezTo>
                  <a:pt x="2414" y="497"/>
                  <a:pt x="2412" y="499"/>
                  <a:pt x="2408" y="499"/>
                </a:cubicBezTo>
                <a:cubicBezTo>
                  <a:pt x="2408" y="499"/>
                  <a:pt x="2408" y="499"/>
                  <a:pt x="2408" y="499"/>
                </a:cubicBezTo>
                <a:cubicBezTo>
                  <a:pt x="2405" y="499"/>
                  <a:pt x="2402" y="497"/>
                  <a:pt x="2402" y="493"/>
                </a:cubicBezTo>
                <a:close/>
                <a:moveTo>
                  <a:pt x="0" y="486"/>
                </a:moveTo>
                <a:cubicBezTo>
                  <a:pt x="0" y="482"/>
                  <a:pt x="2" y="480"/>
                  <a:pt x="6" y="480"/>
                </a:cubicBezTo>
                <a:cubicBezTo>
                  <a:pt x="6" y="480"/>
                  <a:pt x="6" y="480"/>
                  <a:pt x="6" y="480"/>
                </a:cubicBezTo>
                <a:cubicBezTo>
                  <a:pt x="9" y="480"/>
                  <a:pt x="12" y="482"/>
                  <a:pt x="12" y="486"/>
                </a:cubicBezTo>
                <a:cubicBezTo>
                  <a:pt x="12" y="486"/>
                  <a:pt x="12" y="486"/>
                  <a:pt x="12" y="486"/>
                </a:cubicBezTo>
                <a:cubicBezTo>
                  <a:pt x="12" y="489"/>
                  <a:pt x="9" y="492"/>
                  <a:pt x="6" y="492"/>
                </a:cubicBezTo>
                <a:cubicBezTo>
                  <a:pt x="6" y="492"/>
                  <a:pt x="6" y="492"/>
                  <a:pt x="6" y="492"/>
                </a:cubicBezTo>
                <a:cubicBezTo>
                  <a:pt x="2" y="492"/>
                  <a:pt x="0" y="489"/>
                  <a:pt x="0" y="486"/>
                </a:cubicBezTo>
                <a:close/>
                <a:moveTo>
                  <a:pt x="801" y="485"/>
                </a:moveTo>
                <a:cubicBezTo>
                  <a:pt x="801" y="481"/>
                  <a:pt x="803" y="479"/>
                  <a:pt x="807" y="479"/>
                </a:cubicBezTo>
                <a:cubicBezTo>
                  <a:pt x="807" y="479"/>
                  <a:pt x="807" y="479"/>
                  <a:pt x="807" y="479"/>
                </a:cubicBezTo>
                <a:cubicBezTo>
                  <a:pt x="810" y="479"/>
                  <a:pt x="813" y="481"/>
                  <a:pt x="813" y="485"/>
                </a:cubicBezTo>
                <a:cubicBezTo>
                  <a:pt x="813" y="485"/>
                  <a:pt x="813" y="485"/>
                  <a:pt x="813" y="485"/>
                </a:cubicBezTo>
                <a:cubicBezTo>
                  <a:pt x="813" y="488"/>
                  <a:pt x="810" y="491"/>
                  <a:pt x="807" y="491"/>
                </a:cubicBezTo>
                <a:cubicBezTo>
                  <a:pt x="807" y="491"/>
                  <a:pt x="807" y="491"/>
                  <a:pt x="807" y="491"/>
                </a:cubicBezTo>
                <a:cubicBezTo>
                  <a:pt x="803" y="491"/>
                  <a:pt x="801" y="488"/>
                  <a:pt x="801" y="485"/>
                </a:cubicBezTo>
                <a:close/>
                <a:moveTo>
                  <a:pt x="1601" y="477"/>
                </a:moveTo>
                <a:cubicBezTo>
                  <a:pt x="1601" y="474"/>
                  <a:pt x="1604" y="471"/>
                  <a:pt x="1607" y="471"/>
                </a:cubicBezTo>
                <a:cubicBezTo>
                  <a:pt x="1607" y="471"/>
                  <a:pt x="1607" y="471"/>
                  <a:pt x="1607" y="471"/>
                </a:cubicBezTo>
                <a:cubicBezTo>
                  <a:pt x="1611" y="471"/>
                  <a:pt x="1613" y="474"/>
                  <a:pt x="1613" y="477"/>
                </a:cubicBezTo>
                <a:cubicBezTo>
                  <a:pt x="1613" y="477"/>
                  <a:pt x="1613" y="477"/>
                  <a:pt x="1613" y="477"/>
                </a:cubicBezTo>
                <a:cubicBezTo>
                  <a:pt x="1613" y="480"/>
                  <a:pt x="1611" y="483"/>
                  <a:pt x="1607" y="483"/>
                </a:cubicBezTo>
                <a:cubicBezTo>
                  <a:pt x="1607" y="483"/>
                  <a:pt x="1607" y="483"/>
                  <a:pt x="1607" y="483"/>
                </a:cubicBezTo>
                <a:cubicBezTo>
                  <a:pt x="1604" y="483"/>
                  <a:pt x="1601" y="480"/>
                  <a:pt x="1601" y="477"/>
                </a:cubicBezTo>
                <a:close/>
                <a:moveTo>
                  <a:pt x="2402" y="461"/>
                </a:moveTo>
                <a:cubicBezTo>
                  <a:pt x="2402" y="458"/>
                  <a:pt x="2405" y="455"/>
                  <a:pt x="2408" y="455"/>
                </a:cubicBezTo>
                <a:cubicBezTo>
                  <a:pt x="2408" y="455"/>
                  <a:pt x="2408" y="455"/>
                  <a:pt x="2408" y="455"/>
                </a:cubicBezTo>
                <a:cubicBezTo>
                  <a:pt x="2412" y="455"/>
                  <a:pt x="2414" y="458"/>
                  <a:pt x="2414" y="461"/>
                </a:cubicBezTo>
                <a:cubicBezTo>
                  <a:pt x="2414" y="461"/>
                  <a:pt x="2414" y="461"/>
                  <a:pt x="2414" y="461"/>
                </a:cubicBezTo>
                <a:cubicBezTo>
                  <a:pt x="2414" y="465"/>
                  <a:pt x="2412" y="467"/>
                  <a:pt x="2408" y="467"/>
                </a:cubicBezTo>
                <a:cubicBezTo>
                  <a:pt x="2408" y="467"/>
                  <a:pt x="2408" y="467"/>
                  <a:pt x="2408" y="467"/>
                </a:cubicBezTo>
                <a:cubicBezTo>
                  <a:pt x="2405" y="467"/>
                  <a:pt x="2402" y="465"/>
                  <a:pt x="2402" y="461"/>
                </a:cubicBezTo>
                <a:close/>
                <a:moveTo>
                  <a:pt x="0" y="454"/>
                </a:moveTo>
                <a:cubicBezTo>
                  <a:pt x="0" y="450"/>
                  <a:pt x="2" y="448"/>
                  <a:pt x="6" y="448"/>
                </a:cubicBezTo>
                <a:cubicBezTo>
                  <a:pt x="6" y="448"/>
                  <a:pt x="6" y="448"/>
                  <a:pt x="6" y="448"/>
                </a:cubicBezTo>
                <a:cubicBezTo>
                  <a:pt x="9" y="448"/>
                  <a:pt x="12" y="450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7"/>
                  <a:pt x="9" y="460"/>
                  <a:pt x="6" y="460"/>
                </a:cubicBezTo>
                <a:cubicBezTo>
                  <a:pt x="6" y="460"/>
                  <a:pt x="6" y="460"/>
                  <a:pt x="6" y="460"/>
                </a:cubicBezTo>
                <a:cubicBezTo>
                  <a:pt x="2" y="460"/>
                  <a:pt x="0" y="457"/>
                  <a:pt x="0" y="454"/>
                </a:cubicBezTo>
                <a:close/>
                <a:moveTo>
                  <a:pt x="801" y="453"/>
                </a:moveTo>
                <a:cubicBezTo>
                  <a:pt x="801" y="449"/>
                  <a:pt x="803" y="447"/>
                  <a:pt x="807" y="447"/>
                </a:cubicBezTo>
                <a:cubicBezTo>
                  <a:pt x="807" y="447"/>
                  <a:pt x="807" y="447"/>
                  <a:pt x="807" y="447"/>
                </a:cubicBezTo>
                <a:cubicBezTo>
                  <a:pt x="810" y="447"/>
                  <a:pt x="813" y="449"/>
                  <a:pt x="813" y="453"/>
                </a:cubicBezTo>
                <a:cubicBezTo>
                  <a:pt x="813" y="453"/>
                  <a:pt x="813" y="453"/>
                  <a:pt x="813" y="453"/>
                </a:cubicBezTo>
                <a:cubicBezTo>
                  <a:pt x="813" y="456"/>
                  <a:pt x="810" y="459"/>
                  <a:pt x="807" y="459"/>
                </a:cubicBezTo>
                <a:cubicBezTo>
                  <a:pt x="807" y="459"/>
                  <a:pt x="807" y="459"/>
                  <a:pt x="807" y="459"/>
                </a:cubicBezTo>
                <a:cubicBezTo>
                  <a:pt x="803" y="459"/>
                  <a:pt x="801" y="456"/>
                  <a:pt x="801" y="453"/>
                </a:cubicBezTo>
                <a:close/>
                <a:moveTo>
                  <a:pt x="1601" y="445"/>
                </a:moveTo>
                <a:cubicBezTo>
                  <a:pt x="1601" y="442"/>
                  <a:pt x="1604" y="439"/>
                  <a:pt x="1607" y="439"/>
                </a:cubicBezTo>
                <a:cubicBezTo>
                  <a:pt x="1607" y="439"/>
                  <a:pt x="1607" y="439"/>
                  <a:pt x="1607" y="439"/>
                </a:cubicBezTo>
                <a:cubicBezTo>
                  <a:pt x="1611" y="439"/>
                  <a:pt x="1613" y="442"/>
                  <a:pt x="1613" y="445"/>
                </a:cubicBezTo>
                <a:cubicBezTo>
                  <a:pt x="1613" y="445"/>
                  <a:pt x="1613" y="445"/>
                  <a:pt x="1613" y="445"/>
                </a:cubicBezTo>
                <a:cubicBezTo>
                  <a:pt x="1613" y="448"/>
                  <a:pt x="1611" y="451"/>
                  <a:pt x="1607" y="451"/>
                </a:cubicBezTo>
                <a:cubicBezTo>
                  <a:pt x="1607" y="451"/>
                  <a:pt x="1607" y="451"/>
                  <a:pt x="1607" y="451"/>
                </a:cubicBezTo>
                <a:cubicBezTo>
                  <a:pt x="1604" y="451"/>
                  <a:pt x="1601" y="448"/>
                  <a:pt x="1601" y="445"/>
                </a:cubicBezTo>
                <a:close/>
                <a:moveTo>
                  <a:pt x="2402" y="429"/>
                </a:moveTo>
                <a:cubicBezTo>
                  <a:pt x="2402" y="426"/>
                  <a:pt x="2405" y="423"/>
                  <a:pt x="2408" y="423"/>
                </a:cubicBezTo>
                <a:cubicBezTo>
                  <a:pt x="2408" y="423"/>
                  <a:pt x="2408" y="423"/>
                  <a:pt x="2408" y="423"/>
                </a:cubicBezTo>
                <a:cubicBezTo>
                  <a:pt x="2412" y="423"/>
                  <a:pt x="2414" y="426"/>
                  <a:pt x="2414" y="429"/>
                </a:cubicBezTo>
                <a:cubicBezTo>
                  <a:pt x="2414" y="429"/>
                  <a:pt x="2414" y="429"/>
                  <a:pt x="2414" y="429"/>
                </a:cubicBezTo>
                <a:cubicBezTo>
                  <a:pt x="2414" y="433"/>
                  <a:pt x="2412" y="435"/>
                  <a:pt x="2408" y="435"/>
                </a:cubicBezTo>
                <a:cubicBezTo>
                  <a:pt x="2408" y="435"/>
                  <a:pt x="2408" y="435"/>
                  <a:pt x="2408" y="435"/>
                </a:cubicBezTo>
                <a:cubicBezTo>
                  <a:pt x="2405" y="435"/>
                  <a:pt x="2402" y="433"/>
                  <a:pt x="2402" y="429"/>
                </a:cubicBezTo>
                <a:close/>
                <a:moveTo>
                  <a:pt x="0" y="422"/>
                </a:moveTo>
                <a:cubicBezTo>
                  <a:pt x="0" y="418"/>
                  <a:pt x="2" y="416"/>
                  <a:pt x="6" y="416"/>
                </a:cubicBezTo>
                <a:cubicBezTo>
                  <a:pt x="6" y="416"/>
                  <a:pt x="6" y="416"/>
                  <a:pt x="6" y="416"/>
                </a:cubicBezTo>
                <a:cubicBezTo>
                  <a:pt x="9" y="416"/>
                  <a:pt x="12" y="418"/>
                  <a:pt x="12" y="422"/>
                </a:cubicBezTo>
                <a:cubicBezTo>
                  <a:pt x="12" y="422"/>
                  <a:pt x="12" y="422"/>
                  <a:pt x="12" y="422"/>
                </a:cubicBezTo>
                <a:cubicBezTo>
                  <a:pt x="12" y="425"/>
                  <a:pt x="9" y="428"/>
                  <a:pt x="6" y="428"/>
                </a:cubicBezTo>
                <a:cubicBezTo>
                  <a:pt x="6" y="428"/>
                  <a:pt x="6" y="428"/>
                  <a:pt x="6" y="428"/>
                </a:cubicBezTo>
                <a:cubicBezTo>
                  <a:pt x="2" y="428"/>
                  <a:pt x="0" y="425"/>
                  <a:pt x="0" y="422"/>
                </a:cubicBezTo>
                <a:close/>
                <a:moveTo>
                  <a:pt x="801" y="421"/>
                </a:moveTo>
                <a:cubicBezTo>
                  <a:pt x="801" y="417"/>
                  <a:pt x="803" y="415"/>
                  <a:pt x="807" y="415"/>
                </a:cubicBezTo>
                <a:cubicBezTo>
                  <a:pt x="807" y="415"/>
                  <a:pt x="807" y="415"/>
                  <a:pt x="807" y="415"/>
                </a:cubicBezTo>
                <a:cubicBezTo>
                  <a:pt x="810" y="415"/>
                  <a:pt x="813" y="417"/>
                  <a:pt x="813" y="421"/>
                </a:cubicBezTo>
                <a:cubicBezTo>
                  <a:pt x="813" y="421"/>
                  <a:pt x="813" y="421"/>
                  <a:pt x="813" y="421"/>
                </a:cubicBezTo>
                <a:cubicBezTo>
                  <a:pt x="813" y="424"/>
                  <a:pt x="810" y="427"/>
                  <a:pt x="807" y="427"/>
                </a:cubicBezTo>
                <a:cubicBezTo>
                  <a:pt x="807" y="427"/>
                  <a:pt x="807" y="427"/>
                  <a:pt x="807" y="427"/>
                </a:cubicBezTo>
                <a:cubicBezTo>
                  <a:pt x="803" y="427"/>
                  <a:pt x="801" y="424"/>
                  <a:pt x="801" y="421"/>
                </a:cubicBezTo>
                <a:close/>
                <a:moveTo>
                  <a:pt x="1601" y="413"/>
                </a:moveTo>
                <a:cubicBezTo>
                  <a:pt x="1601" y="410"/>
                  <a:pt x="1604" y="407"/>
                  <a:pt x="1607" y="407"/>
                </a:cubicBezTo>
                <a:cubicBezTo>
                  <a:pt x="1607" y="407"/>
                  <a:pt x="1607" y="407"/>
                  <a:pt x="1607" y="407"/>
                </a:cubicBezTo>
                <a:cubicBezTo>
                  <a:pt x="1611" y="407"/>
                  <a:pt x="1613" y="410"/>
                  <a:pt x="1613" y="413"/>
                </a:cubicBezTo>
                <a:cubicBezTo>
                  <a:pt x="1613" y="413"/>
                  <a:pt x="1613" y="413"/>
                  <a:pt x="1613" y="413"/>
                </a:cubicBezTo>
                <a:cubicBezTo>
                  <a:pt x="1613" y="416"/>
                  <a:pt x="1611" y="419"/>
                  <a:pt x="1607" y="419"/>
                </a:cubicBezTo>
                <a:cubicBezTo>
                  <a:pt x="1607" y="419"/>
                  <a:pt x="1607" y="419"/>
                  <a:pt x="1607" y="419"/>
                </a:cubicBezTo>
                <a:cubicBezTo>
                  <a:pt x="1604" y="419"/>
                  <a:pt x="1601" y="416"/>
                  <a:pt x="1601" y="413"/>
                </a:cubicBezTo>
                <a:close/>
                <a:moveTo>
                  <a:pt x="2402" y="397"/>
                </a:moveTo>
                <a:cubicBezTo>
                  <a:pt x="2402" y="394"/>
                  <a:pt x="2405" y="391"/>
                  <a:pt x="2408" y="391"/>
                </a:cubicBezTo>
                <a:cubicBezTo>
                  <a:pt x="2408" y="391"/>
                  <a:pt x="2408" y="391"/>
                  <a:pt x="2408" y="391"/>
                </a:cubicBezTo>
                <a:cubicBezTo>
                  <a:pt x="2412" y="391"/>
                  <a:pt x="2414" y="394"/>
                  <a:pt x="2414" y="397"/>
                </a:cubicBezTo>
                <a:cubicBezTo>
                  <a:pt x="2414" y="397"/>
                  <a:pt x="2414" y="397"/>
                  <a:pt x="2414" y="397"/>
                </a:cubicBezTo>
                <a:cubicBezTo>
                  <a:pt x="2414" y="401"/>
                  <a:pt x="2412" y="403"/>
                  <a:pt x="2408" y="403"/>
                </a:cubicBezTo>
                <a:cubicBezTo>
                  <a:pt x="2408" y="403"/>
                  <a:pt x="2408" y="403"/>
                  <a:pt x="2408" y="403"/>
                </a:cubicBezTo>
                <a:cubicBezTo>
                  <a:pt x="2405" y="403"/>
                  <a:pt x="2402" y="401"/>
                  <a:pt x="2402" y="397"/>
                </a:cubicBezTo>
                <a:close/>
                <a:moveTo>
                  <a:pt x="0" y="390"/>
                </a:moveTo>
                <a:cubicBezTo>
                  <a:pt x="0" y="386"/>
                  <a:pt x="2" y="384"/>
                  <a:pt x="6" y="384"/>
                </a:cubicBezTo>
                <a:cubicBezTo>
                  <a:pt x="6" y="384"/>
                  <a:pt x="6" y="384"/>
                  <a:pt x="6" y="384"/>
                </a:cubicBezTo>
                <a:cubicBezTo>
                  <a:pt x="9" y="384"/>
                  <a:pt x="12" y="386"/>
                  <a:pt x="12" y="390"/>
                </a:cubicBezTo>
                <a:cubicBezTo>
                  <a:pt x="12" y="390"/>
                  <a:pt x="12" y="390"/>
                  <a:pt x="12" y="390"/>
                </a:cubicBezTo>
                <a:cubicBezTo>
                  <a:pt x="12" y="393"/>
                  <a:pt x="9" y="396"/>
                  <a:pt x="6" y="396"/>
                </a:cubicBezTo>
                <a:cubicBezTo>
                  <a:pt x="6" y="396"/>
                  <a:pt x="6" y="396"/>
                  <a:pt x="6" y="396"/>
                </a:cubicBezTo>
                <a:cubicBezTo>
                  <a:pt x="2" y="396"/>
                  <a:pt x="0" y="393"/>
                  <a:pt x="0" y="390"/>
                </a:cubicBezTo>
                <a:close/>
                <a:moveTo>
                  <a:pt x="807" y="395"/>
                </a:moveTo>
                <a:cubicBezTo>
                  <a:pt x="803" y="395"/>
                  <a:pt x="801" y="392"/>
                  <a:pt x="801" y="388"/>
                </a:cubicBezTo>
                <a:cubicBezTo>
                  <a:pt x="801" y="388"/>
                  <a:pt x="801" y="388"/>
                  <a:pt x="801" y="388"/>
                </a:cubicBezTo>
                <a:cubicBezTo>
                  <a:pt x="801" y="388"/>
                  <a:pt x="801" y="388"/>
                  <a:pt x="801" y="388"/>
                </a:cubicBezTo>
                <a:cubicBezTo>
                  <a:pt x="801" y="388"/>
                  <a:pt x="801" y="388"/>
                  <a:pt x="801" y="388"/>
                </a:cubicBezTo>
                <a:cubicBezTo>
                  <a:pt x="801" y="385"/>
                  <a:pt x="804" y="383"/>
                  <a:pt x="807" y="383"/>
                </a:cubicBezTo>
                <a:cubicBezTo>
                  <a:pt x="807" y="383"/>
                  <a:pt x="807" y="383"/>
                  <a:pt x="807" y="383"/>
                </a:cubicBezTo>
                <a:cubicBezTo>
                  <a:pt x="810" y="383"/>
                  <a:pt x="813" y="386"/>
                  <a:pt x="813" y="389"/>
                </a:cubicBezTo>
                <a:cubicBezTo>
                  <a:pt x="813" y="389"/>
                  <a:pt x="813" y="389"/>
                  <a:pt x="813" y="389"/>
                </a:cubicBezTo>
                <a:cubicBezTo>
                  <a:pt x="813" y="392"/>
                  <a:pt x="810" y="395"/>
                  <a:pt x="807" y="395"/>
                </a:cubicBezTo>
                <a:cubicBezTo>
                  <a:pt x="807" y="395"/>
                  <a:pt x="807" y="395"/>
                  <a:pt x="807" y="395"/>
                </a:cubicBezTo>
                <a:cubicBezTo>
                  <a:pt x="807" y="395"/>
                  <a:pt x="807" y="395"/>
                  <a:pt x="807" y="395"/>
                </a:cubicBezTo>
                <a:close/>
                <a:moveTo>
                  <a:pt x="1601" y="381"/>
                </a:moveTo>
                <a:cubicBezTo>
                  <a:pt x="1600" y="378"/>
                  <a:pt x="1603" y="375"/>
                  <a:pt x="1606" y="375"/>
                </a:cubicBezTo>
                <a:cubicBezTo>
                  <a:pt x="1606" y="375"/>
                  <a:pt x="1606" y="375"/>
                  <a:pt x="1606" y="375"/>
                </a:cubicBezTo>
                <a:cubicBezTo>
                  <a:pt x="1610" y="375"/>
                  <a:pt x="1612" y="377"/>
                  <a:pt x="1613" y="381"/>
                </a:cubicBezTo>
                <a:cubicBezTo>
                  <a:pt x="1613" y="381"/>
                  <a:pt x="1613" y="381"/>
                  <a:pt x="1613" y="381"/>
                </a:cubicBezTo>
                <a:cubicBezTo>
                  <a:pt x="1613" y="384"/>
                  <a:pt x="1610" y="387"/>
                  <a:pt x="1607" y="387"/>
                </a:cubicBezTo>
                <a:cubicBezTo>
                  <a:pt x="1607" y="387"/>
                  <a:pt x="1607" y="387"/>
                  <a:pt x="1607" y="387"/>
                </a:cubicBezTo>
                <a:cubicBezTo>
                  <a:pt x="1607" y="387"/>
                  <a:pt x="1607" y="387"/>
                  <a:pt x="1607" y="387"/>
                </a:cubicBezTo>
                <a:cubicBezTo>
                  <a:pt x="1607" y="387"/>
                  <a:pt x="1607" y="387"/>
                  <a:pt x="1607" y="387"/>
                </a:cubicBezTo>
                <a:cubicBezTo>
                  <a:pt x="1604" y="387"/>
                  <a:pt x="1601" y="385"/>
                  <a:pt x="1601" y="381"/>
                </a:cubicBezTo>
                <a:close/>
                <a:moveTo>
                  <a:pt x="2402" y="365"/>
                </a:moveTo>
                <a:cubicBezTo>
                  <a:pt x="2402" y="362"/>
                  <a:pt x="2405" y="359"/>
                  <a:pt x="2408" y="359"/>
                </a:cubicBezTo>
                <a:cubicBezTo>
                  <a:pt x="2408" y="359"/>
                  <a:pt x="2408" y="359"/>
                  <a:pt x="2408" y="359"/>
                </a:cubicBezTo>
                <a:cubicBezTo>
                  <a:pt x="2412" y="359"/>
                  <a:pt x="2414" y="362"/>
                  <a:pt x="2414" y="365"/>
                </a:cubicBezTo>
                <a:cubicBezTo>
                  <a:pt x="2414" y="365"/>
                  <a:pt x="2414" y="365"/>
                  <a:pt x="2414" y="365"/>
                </a:cubicBezTo>
                <a:cubicBezTo>
                  <a:pt x="2414" y="369"/>
                  <a:pt x="2412" y="371"/>
                  <a:pt x="2408" y="371"/>
                </a:cubicBezTo>
                <a:cubicBezTo>
                  <a:pt x="2408" y="371"/>
                  <a:pt x="2408" y="371"/>
                  <a:pt x="2408" y="371"/>
                </a:cubicBezTo>
                <a:cubicBezTo>
                  <a:pt x="2405" y="371"/>
                  <a:pt x="2402" y="369"/>
                  <a:pt x="2402" y="365"/>
                </a:cubicBezTo>
                <a:close/>
                <a:moveTo>
                  <a:pt x="0" y="358"/>
                </a:moveTo>
                <a:cubicBezTo>
                  <a:pt x="0" y="354"/>
                  <a:pt x="2" y="352"/>
                  <a:pt x="6" y="352"/>
                </a:cubicBezTo>
                <a:cubicBezTo>
                  <a:pt x="6" y="352"/>
                  <a:pt x="6" y="352"/>
                  <a:pt x="6" y="352"/>
                </a:cubicBezTo>
                <a:cubicBezTo>
                  <a:pt x="9" y="352"/>
                  <a:pt x="12" y="354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61"/>
                  <a:pt x="9" y="364"/>
                  <a:pt x="6" y="364"/>
                </a:cubicBezTo>
                <a:cubicBezTo>
                  <a:pt x="6" y="364"/>
                  <a:pt x="6" y="364"/>
                  <a:pt x="6" y="364"/>
                </a:cubicBezTo>
                <a:cubicBezTo>
                  <a:pt x="2" y="364"/>
                  <a:pt x="0" y="361"/>
                  <a:pt x="0" y="358"/>
                </a:cubicBezTo>
                <a:close/>
                <a:moveTo>
                  <a:pt x="809" y="363"/>
                </a:moveTo>
                <a:cubicBezTo>
                  <a:pt x="806" y="362"/>
                  <a:pt x="803" y="359"/>
                  <a:pt x="804" y="356"/>
                </a:cubicBezTo>
                <a:cubicBezTo>
                  <a:pt x="804" y="356"/>
                  <a:pt x="804" y="356"/>
                  <a:pt x="804" y="356"/>
                </a:cubicBezTo>
                <a:cubicBezTo>
                  <a:pt x="804" y="353"/>
                  <a:pt x="807" y="350"/>
                  <a:pt x="810" y="351"/>
                </a:cubicBezTo>
                <a:cubicBezTo>
                  <a:pt x="810" y="351"/>
                  <a:pt x="810" y="351"/>
                  <a:pt x="810" y="351"/>
                </a:cubicBezTo>
                <a:cubicBezTo>
                  <a:pt x="814" y="351"/>
                  <a:pt x="816" y="354"/>
                  <a:pt x="816" y="358"/>
                </a:cubicBezTo>
                <a:cubicBezTo>
                  <a:pt x="816" y="358"/>
                  <a:pt x="816" y="358"/>
                  <a:pt x="816" y="358"/>
                </a:cubicBezTo>
                <a:cubicBezTo>
                  <a:pt x="815" y="361"/>
                  <a:pt x="813" y="363"/>
                  <a:pt x="810" y="363"/>
                </a:cubicBezTo>
                <a:cubicBezTo>
                  <a:pt x="810" y="363"/>
                  <a:pt x="810" y="363"/>
                  <a:pt x="810" y="363"/>
                </a:cubicBezTo>
                <a:cubicBezTo>
                  <a:pt x="809" y="363"/>
                  <a:pt x="809" y="363"/>
                  <a:pt x="809" y="363"/>
                </a:cubicBezTo>
                <a:close/>
                <a:moveTo>
                  <a:pt x="1597" y="350"/>
                </a:moveTo>
                <a:cubicBezTo>
                  <a:pt x="1597" y="350"/>
                  <a:pt x="1597" y="350"/>
                  <a:pt x="1597" y="350"/>
                </a:cubicBezTo>
                <a:cubicBezTo>
                  <a:pt x="1597" y="347"/>
                  <a:pt x="1599" y="344"/>
                  <a:pt x="1603" y="343"/>
                </a:cubicBezTo>
                <a:cubicBezTo>
                  <a:pt x="1603" y="343"/>
                  <a:pt x="1603" y="343"/>
                  <a:pt x="1603" y="343"/>
                </a:cubicBezTo>
                <a:cubicBezTo>
                  <a:pt x="1606" y="343"/>
                  <a:pt x="1609" y="345"/>
                  <a:pt x="1609" y="348"/>
                </a:cubicBezTo>
                <a:cubicBezTo>
                  <a:pt x="1609" y="348"/>
                  <a:pt x="1609" y="348"/>
                  <a:pt x="1609" y="348"/>
                </a:cubicBezTo>
                <a:cubicBezTo>
                  <a:pt x="1610" y="352"/>
                  <a:pt x="1608" y="355"/>
                  <a:pt x="1604" y="355"/>
                </a:cubicBezTo>
                <a:cubicBezTo>
                  <a:pt x="1604" y="355"/>
                  <a:pt x="1604" y="355"/>
                  <a:pt x="1604" y="355"/>
                </a:cubicBezTo>
                <a:cubicBezTo>
                  <a:pt x="1604" y="355"/>
                  <a:pt x="1604" y="355"/>
                  <a:pt x="1603" y="355"/>
                </a:cubicBezTo>
                <a:cubicBezTo>
                  <a:pt x="1603" y="355"/>
                  <a:pt x="1603" y="355"/>
                  <a:pt x="1603" y="355"/>
                </a:cubicBezTo>
                <a:cubicBezTo>
                  <a:pt x="1600" y="355"/>
                  <a:pt x="1598" y="353"/>
                  <a:pt x="1597" y="350"/>
                </a:cubicBezTo>
                <a:close/>
                <a:moveTo>
                  <a:pt x="2402" y="333"/>
                </a:moveTo>
                <a:cubicBezTo>
                  <a:pt x="2402" y="330"/>
                  <a:pt x="2405" y="327"/>
                  <a:pt x="2408" y="327"/>
                </a:cubicBezTo>
                <a:cubicBezTo>
                  <a:pt x="2408" y="327"/>
                  <a:pt x="2408" y="327"/>
                  <a:pt x="2408" y="327"/>
                </a:cubicBezTo>
                <a:cubicBezTo>
                  <a:pt x="2412" y="327"/>
                  <a:pt x="2414" y="330"/>
                  <a:pt x="2414" y="333"/>
                </a:cubicBezTo>
                <a:cubicBezTo>
                  <a:pt x="2414" y="333"/>
                  <a:pt x="2414" y="333"/>
                  <a:pt x="2414" y="333"/>
                </a:cubicBezTo>
                <a:cubicBezTo>
                  <a:pt x="2414" y="337"/>
                  <a:pt x="2412" y="339"/>
                  <a:pt x="2408" y="339"/>
                </a:cubicBezTo>
                <a:cubicBezTo>
                  <a:pt x="2408" y="339"/>
                  <a:pt x="2408" y="339"/>
                  <a:pt x="2408" y="339"/>
                </a:cubicBezTo>
                <a:cubicBezTo>
                  <a:pt x="2405" y="339"/>
                  <a:pt x="2402" y="337"/>
                  <a:pt x="2402" y="333"/>
                </a:cubicBezTo>
                <a:close/>
                <a:moveTo>
                  <a:pt x="0" y="326"/>
                </a:moveTo>
                <a:cubicBezTo>
                  <a:pt x="0" y="322"/>
                  <a:pt x="2" y="320"/>
                  <a:pt x="6" y="320"/>
                </a:cubicBezTo>
                <a:cubicBezTo>
                  <a:pt x="6" y="320"/>
                  <a:pt x="6" y="320"/>
                  <a:pt x="6" y="320"/>
                </a:cubicBezTo>
                <a:cubicBezTo>
                  <a:pt x="9" y="320"/>
                  <a:pt x="12" y="322"/>
                  <a:pt x="12" y="326"/>
                </a:cubicBezTo>
                <a:cubicBezTo>
                  <a:pt x="12" y="326"/>
                  <a:pt x="12" y="326"/>
                  <a:pt x="12" y="326"/>
                </a:cubicBezTo>
                <a:cubicBezTo>
                  <a:pt x="12" y="329"/>
                  <a:pt x="9" y="332"/>
                  <a:pt x="6" y="332"/>
                </a:cubicBezTo>
                <a:cubicBezTo>
                  <a:pt x="6" y="332"/>
                  <a:pt x="6" y="332"/>
                  <a:pt x="6" y="332"/>
                </a:cubicBezTo>
                <a:cubicBezTo>
                  <a:pt x="2" y="332"/>
                  <a:pt x="0" y="329"/>
                  <a:pt x="0" y="326"/>
                </a:cubicBezTo>
                <a:close/>
                <a:moveTo>
                  <a:pt x="814" y="331"/>
                </a:moveTo>
                <a:cubicBezTo>
                  <a:pt x="810" y="330"/>
                  <a:pt x="808" y="327"/>
                  <a:pt x="809" y="324"/>
                </a:cubicBezTo>
                <a:cubicBezTo>
                  <a:pt x="809" y="324"/>
                  <a:pt x="809" y="324"/>
                  <a:pt x="809" y="324"/>
                </a:cubicBezTo>
                <a:cubicBezTo>
                  <a:pt x="809" y="324"/>
                  <a:pt x="809" y="324"/>
                  <a:pt x="809" y="324"/>
                </a:cubicBezTo>
                <a:cubicBezTo>
                  <a:pt x="809" y="324"/>
                  <a:pt x="809" y="324"/>
                  <a:pt x="809" y="324"/>
                </a:cubicBezTo>
                <a:cubicBezTo>
                  <a:pt x="810" y="321"/>
                  <a:pt x="813" y="319"/>
                  <a:pt x="816" y="319"/>
                </a:cubicBezTo>
                <a:cubicBezTo>
                  <a:pt x="816" y="319"/>
                  <a:pt x="816" y="319"/>
                  <a:pt x="816" y="319"/>
                </a:cubicBezTo>
                <a:cubicBezTo>
                  <a:pt x="819" y="320"/>
                  <a:pt x="821" y="323"/>
                  <a:pt x="821" y="326"/>
                </a:cubicBezTo>
                <a:cubicBezTo>
                  <a:pt x="821" y="326"/>
                  <a:pt x="821" y="326"/>
                  <a:pt x="821" y="326"/>
                </a:cubicBezTo>
                <a:cubicBezTo>
                  <a:pt x="820" y="329"/>
                  <a:pt x="818" y="331"/>
                  <a:pt x="815" y="331"/>
                </a:cubicBezTo>
                <a:cubicBezTo>
                  <a:pt x="815" y="331"/>
                  <a:pt x="815" y="331"/>
                  <a:pt x="815" y="331"/>
                </a:cubicBezTo>
                <a:cubicBezTo>
                  <a:pt x="814" y="331"/>
                  <a:pt x="814" y="331"/>
                  <a:pt x="814" y="331"/>
                </a:cubicBezTo>
                <a:close/>
                <a:moveTo>
                  <a:pt x="1592" y="319"/>
                </a:moveTo>
                <a:cubicBezTo>
                  <a:pt x="1591" y="316"/>
                  <a:pt x="1593" y="313"/>
                  <a:pt x="1596" y="312"/>
                </a:cubicBezTo>
                <a:cubicBezTo>
                  <a:pt x="1596" y="312"/>
                  <a:pt x="1596" y="312"/>
                  <a:pt x="1596" y="312"/>
                </a:cubicBezTo>
                <a:cubicBezTo>
                  <a:pt x="1600" y="311"/>
                  <a:pt x="1603" y="313"/>
                  <a:pt x="1604" y="316"/>
                </a:cubicBezTo>
                <a:cubicBezTo>
                  <a:pt x="1604" y="316"/>
                  <a:pt x="1604" y="316"/>
                  <a:pt x="1604" y="316"/>
                </a:cubicBezTo>
                <a:cubicBezTo>
                  <a:pt x="1604" y="320"/>
                  <a:pt x="1602" y="323"/>
                  <a:pt x="1599" y="324"/>
                </a:cubicBezTo>
                <a:cubicBezTo>
                  <a:pt x="1599" y="324"/>
                  <a:pt x="1599" y="324"/>
                  <a:pt x="1599" y="324"/>
                </a:cubicBezTo>
                <a:cubicBezTo>
                  <a:pt x="1599" y="324"/>
                  <a:pt x="1598" y="324"/>
                  <a:pt x="1598" y="324"/>
                </a:cubicBezTo>
                <a:cubicBezTo>
                  <a:pt x="1598" y="324"/>
                  <a:pt x="1598" y="324"/>
                  <a:pt x="1598" y="324"/>
                </a:cubicBezTo>
                <a:cubicBezTo>
                  <a:pt x="1595" y="324"/>
                  <a:pt x="1592" y="322"/>
                  <a:pt x="1592" y="319"/>
                </a:cubicBezTo>
                <a:close/>
                <a:moveTo>
                  <a:pt x="2402" y="301"/>
                </a:moveTo>
                <a:cubicBezTo>
                  <a:pt x="2402" y="298"/>
                  <a:pt x="2405" y="295"/>
                  <a:pt x="2408" y="295"/>
                </a:cubicBezTo>
                <a:cubicBezTo>
                  <a:pt x="2408" y="295"/>
                  <a:pt x="2408" y="295"/>
                  <a:pt x="2408" y="295"/>
                </a:cubicBezTo>
                <a:cubicBezTo>
                  <a:pt x="2412" y="295"/>
                  <a:pt x="2414" y="298"/>
                  <a:pt x="2414" y="301"/>
                </a:cubicBezTo>
                <a:cubicBezTo>
                  <a:pt x="2414" y="301"/>
                  <a:pt x="2414" y="301"/>
                  <a:pt x="2414" y="301"/>
                </a:cubicBezTo>
                <a:cubicBezTo>
                  <a:pt x="2414" y="305"/>
                  <a:pt x="2412" y="307"/>
                  <a:pt x="2408" y="307"/>
                </a:cubicBezTo>
                <a:cubicBezTo>
                  <a:pt x="2408" y="307"/>
                  <a:pt x="2408" y="307"/>
                  <a:pt x="2408" y="307"/>
                </a:cubicBezTo>
                <a:cubicBezTo>
                  <a:pt x="2405" y="307"/>
                  <a:pt x="2402" y="305"/>
                  <a:pt x="2402" y="301"/>
                </a:cubicBezTo>
                <a:close/>
                <a:moveTo>
                  <a:pt x="821" y="300"/>
                </a:moveTo>
                <a:cubicBezTo>
                  <a:pt x="818" y="299"/>
                  <a:pt x="816" y="296"/>
                  <a:pt x="817" y="293"/>
                </a:cubicBezTo>
                <a:cubicBezTo>
                  <a:pt x="817" y="293"/>
                  <a:pt x="817" y="293"/>
                  <a:pt x="817" y="293"/>
                </a:cubicBezTo>
                <a:cubicBezTo>
                  <a:pt x="818" y="289"/>
                  <a:pt x="821" y="288"/>
                  <a:pt x="824" y="288"/>
                </a:cubicBezTo>
                <a:cubicBezTo>
                  <a:pt x="824" y="288"/>
                  <a:pt x="824" y="288"/>
                  <a:pt x="824" y="288"/>
                </a:cubicBezTo>
                <a:cubicBezTo>
                  <a:pt x="827" y="289"/>
                  <a:pt x="829" y="293"/>
                  <a:pt x="828" y="296"/>
                </a:cubicBezTo>
                <a:cubicBezTo>
                  <a:pt x="828" y="296"/>
                  <a:pt x="828" y="296"/>
                  <a:pt x="828" y="296"/>
                </a:cubicBezTo>
                <a:cubicBezTo>
                  <a:pt x="827" y="298"/>
                  <a:pt x="825" y="300"/>
                  <a:pt x="822" y="300"/>
                </a:cubicBezTo>
                <a:cubicBezTo>
                  <a:pt x="822" y="300"/>
                  <a:pt x="822" y="300"/>
                  <a:pt x="822" y="300"/>
                </a:cubicBezTo>
                <a:cubicBezTo>
                  <a:pt x="822" y="300"/>
                  <a:pt x="821" y="300"/>
                  <a:pt x="821" y="300"/>
                </a:cubicBezTo>
                <a:close/>
                <a:moveTo>
                  <a:pt x="0" y="294"/>
                </a:moveTo>
                <a:cubicBezTo>
                  <a:pt x="0" y="290"/>
                  <a:pt x="2" y="288"/>
                  <a:pt x="6" y="288"/>
                </a:cubicBezTo>
                <a:cubicBezTo>
                  <a:pt x="6" y="288"/>
                  <a:pt x="6" y="288"/>
                  <a:pt x="6" y="288"/>
                </a:cubicBezTo>
                <a:cubicBezTo>
                  <a:pt x="9" y="288"/>
                  <a:pt x="12" y="290"/>
                  <a:pt x="12" y="294"/>
                </a:cubicBezTo>
                <a:cubicBezTo>
                  <a:pt x="12" y="294"/>
                  <a:pt x="12" y="294"/>
                  <a:pt x="12" y="294"/>
                </a:cubicBezTo>
                <a:cubicBezTo>
                  <a:pt x="12" y="297"/>
                  <a:pt x="9" y="300"/>
                  <a:pt x="6" y="300"/>
                </a:cubicBezTo>
                <a:cubicBezTo>
                  <a:pt x="6" y="300"/>
                  <a:pt x="6" y="300"/>
                  <a:pt x="6" y="300"/>
                </a:cubicBezTo>
                <a:cubicBezTo>
                  <a:pt x="2" y="300"/>
                  <a:pt x="0" y="297"/>
                  <a:pt x="0" y="294"/>
                </a:cubicBezTo>
                <a:close/>
                <a:moveTo>
                  <a:pt x="1584" y="289"/>
                </a:moveTo>
                <a:cubicBezTo>
                  <a:pt x="1583" y="285"/>
                  <a:pt x="1584" y="282"/>
                  <a:pt x="1588" y="281"/>
                </a:cubicBezTo>
                <a:cubicBezTo>
                  <a:pt x="1588" y="281"/>
                  <a:pt x="1588" y="281"/>
                  <a:pt x="1588" y="281"/>
                </a:cubicBezTo>
                <a:cubicBezTo>
                  <a:pt x="1591" y="280"/>
                  <a:pt x="1594" y="282"/>
                  <a:pt x="1595" y="285"/>
                </a:cubicBezTo>
                <a:cubicBezTo>
                  <a:pt x="1595" y="285"/>
                  <a:pt x="1595" y="285"/>
                  <a:pt x="1595" y="285"/>
                </a:cubicBezTo>
                <a:cubicBezTo>
                  <a:pt x="1596" y="288"/>
                  <a:pt x="1594" y="292"/>
                  <a:pt x="1591" y="293"/>
                </a:cubicBezTo>
                <a:cubicBezTo>
                  <a:pt x="1591" y="293"/>
                  <a:pt x="1591" y="293"/>
                  <a:pt x="1591" y="293"/>
                </a:cubicBezTo>
                <a:cubicBezTo>
                  <a:pt x="1591" y="293"/>
                  <a:pt x="1590" y="293"/>
                  <a:pt x="1589" y="293"/>
                </a:cubicBezTo>
                <a:cubicBezTo>
                  <a:pt x="1589" y="293"/>
                  <a:pt x="1589" y="293"/>
                  <a:pt x="1589" y="293"/>
                </a:cubicBezTo>
                <a:cubicBezTo>
                  <a:pt x="1587" y="293"/>
                  <a:pt x="1584" y="291"/>
                  <a:pt x="1584" y="289"/>
                </a:cubicBezTo>
                <a:close/>
                <a:moveTo>
                  <a:pt x="2402" y="269"/>
                </a:moveTo>
                <a:cubicBezTo>
                  <a:pt x="2402" y="266"/>
                  <a:pt x="2405" y="263"/>
                  <a:pt x="2408" y="263"/>
                </a:cubicBezTo>
                <a:cubicBezTo>
                  <a:pt x="2408" y="263"/>
                  <a:pt x="2408" y="263"/>
                  <a:pt x="2408" y="263"/>
                </a:cubicBezTo>
                <a:cubicBezTo>
                  <a:pt x="2412" y="263"/>
                  <a:pt x="2414" y="266"/>
                  <a:pt x="2414" y="269"/>
                </a:cubicBezTo>
                <a:cubicBezTo>
                  <a:pt x="2414" y="269"/>
                  <a:pt x="2414" y="269"/>
                  <a:pt x="2414" y="269"/>
                </a:cubicBezTo>
                <a:cubicBezTo>
                  <a:pt x="2414" y="273"/>
                  <a:pt x="2412" y="275"/>
                  <a:pt x="2408" y="275"/>
                </a:cubicBezTo>
                <a:cubicBezTo>
                  <a:pt x="2408" y="275"/>
                  <a:pt x="2408" y="275"/>
                  <a:pt x="2408" y="275"/>
                </a:cubicBezTo>
                <a:cubicBezTo>
                  <a:pt x="2405" y="275"/>
                  <a:pt x="2402" y="273"/>
                  <a:pt x="2402" y="269"/>
                </a:cubicBezTo>
                <a:close/>
                <a:moveTo>
                  <a:pt x="830" y="269"/>
                </a:moveTo>
                <a:cubicBezTo>
                  <a:pt x="827" y="268"/>
                  <a:pt x="826" y="265"/>
                  <a:pt x="827" y="262"/>
                </a:cubicBezTo>
                <a:cubicBezTo>
                  <a:pt x="827" y="262"/>
                  <a:pt x="827" y="262"/>
                  <a:pt x="827" y="262"/>
                </a:cubicBezTo>
                <a:cubicBezTo>
                  <a:pt x="828" y="259"/>
                  <a:pt x="832" y="257"/>
                  <a:pt x="835" y="258"/>
                </a:cubicBezTo>
                <a:cubicBezTo>
                  <a:pt x="835" y="258"/>
                  <a:pt x="835" y="258"/>
                  <a:pt x="835" y="258"/>
                </a:cubicBezTo>
                <a:cubicBezTo>
                  <a:pt x="838" y="259"/>
                  <a:pt x="839" y="263"/>
                  <a:pt x="838" y="266"/>
                </a:cubicBezTo>
                <a:cubicBezTo>
                  <a:pt x="838" y="266"/>
                  <a:pt x="838" y="266"/>
                  <a:pt x="838" y="266"/>
                </a:cubicBezTo>
                <a:cubicBezTo>
                  <a:pt x="837" y="268"/>
                  <a:pt x="835" y="270"/>
                  <a:pt x="833" y="270"/>
                </a:cubicBezTo>
                <a:cubicBezTo>
                  <a:pt x="833" y="270"/>
                  <a:pt x="833" y="270"/>
                  <a:pt x="833" y="270"/>
                </a:cubicBezTo>
                <a:cubicBezTo>
                  <a:pt x="832" y="270"/>
                  <a:pt x="831" y="270"/>
                  <a:pt x="830" y="269"/>
                </a:cubicBezTo>
                <a:close/>
                <a:moveTo>
                  <a:pt x="0" y="262"/>
                </a:moveTo>
                <a:cubicBezTo>
                  <a:pt x="0" y="258"/>
                  <a:pt x="2" y="256"/>
                  <a:pt x="6" y="256"/>
                </a:cubicBezTo>
                <a:cubicBezTo>
                  <a:pt x="6" y="256"/>
                  <a:pt x="6" y="256"/>
                  <a:pt x="6" y="256"/>
                </a:cubicBezTo>
                <a:cubicBezTo>
                  <a:pt x="9" y="256"/>
                  <a:pt x="12" y="258"/>
                  <a:pt x="12" y="262"/>
                </a:cubicBezTo>
                <a:cubicBezTo>
                  <a:pt x="12" y="262"/>
                  <a:pt x="12" y="262"/>
                  <a:pt x="12" y="262"/>
                </a:cubicBezTo>
                <a:cubicBezTo>
                  <a:pt x="12" y="265"/>
                  <a:pt x="9" y="268"/>
                  <a:pt x="6" y="268"/>
                </a:cubicBezTo>
                <a:cubicBezTo>
                  <a:pt x="6" y="268"/>
                  <a:pt x="6" y="268"/>
                  <a:pt x="6" y="268"/>
                </a:cubicBezTo>
                <a:cubicBezTo>
                  <a:pt x="2" y="268"/>
                  <a:pt x="0" y="265"/>
                  <a:pt x="0" y="262"/>
                </a:cubicBezTo>
                <a:close/>
                <a:moveTo>
                  <a:pt x="1573" y="259"/>
                </a:moveTo>
                <a:cubicBezTo>
                  <a:pt x="1573" y="259"/>
                  <a:pt x="1573" y="259"/>
                  <a:pt x="1573" y="259"/>
                </a:cubicBezTo>
                <a:cubicBezTo>
                  <a:pt x="1572" y="256"/>
                  <a:pt x="1573" y="252"/>
                  <a:pt x="1576" y="251"/>
                </a:cubicBezTo>
                <a:cubicBezTo>
                  <a:pt x="1576" y="251"/>
                  <a:pt x="1576" y="251"/>
                  <a:pt x="1576" y="251"/>
                </a:cubicBezTo>
                <a:cubicBezTo>
                  <a:pt x="1579" y="250"/>
                  <a:pt x="1583" y="251"/>
                  <a:pt x="1584" y="255"/>
                </a:cubicBezTo>
                <a:cubicBezTo>
                  <a:pt x="1584" y="255"/>
                  <a:pt x="1584" y="255"/>
                  <a:pt x="1584" y="255"/>
                </a:cubicBezTo>
                <a:cubicBezTo>
                  <a:pt x="1585" y="258"/>
                  <a:pt x="1584" y="261"/>
                  <a:pt x="1581" y="262"/>
                </a:cubicBezTo>
                <a:cubicBezTo>
                  <a:pt x="1581" y="262"/>
                  <a:pt x="1581" y="262"/>
                  <a:pt x="1581" y="262"/>
                </a:cubicBezTo>
                <a:cubicBezTo>
                  <a:pt x="1580" y="263"/>
                  <a:pt x="1579" y="263"/>
                  <a:pt x="1579" y="263"/>
                </a:cubicBezTo>
                <a:cubicBezTo>
                  <a:pt x="1579" y="263"/>
                  <a:pt x="1579" y="263"/>
                  <a:pt x="1579" y="263"/>
                </a:cubicBezTo>
                <a:cubicBezTo>
                  <a:pt x="1576" y="263"/>
                  <a:pt x="1574" y="261"/>
                  <a:pt x="1573" y="259"/>
                </a:cubicBezTo>
                <a:close/>
                <a:moveTo>
                  <a:pt x="2402" y="237"/>
                </a:moveTo>
                <a:cubicBezTo>
                  <a:pt x="2402" y="234"/>
                  <a:pt x="2405" y="231"/>
                  <a:pt x="2408" y="231"/>
                </a:cubicBezTo>
                <a:cubicBezTo>
                  <a:pt x="2408" y="231"/>
                  <a:pt x="2408" y="231"/>
                  <a:pt x="2408" y="231"/>
                </a:cubicBezTo>
                <a:cubicBezTo>
                  <a:pt x="2412" y="231"/>
                  <a:pt x="2414" y="234"/>
                  <a:pt x="2414" y="237"/>
                </a:cubicBezTo>
                <a:cubicBezTo>
                  <a:pt x="2414" y="237"/>
                  <a:pt x="2414" y="237"/>
                  <a:pt x="2414" y="237"/>
                </a:cubicBezTo>
                <a:cubicBezTo>
                  <a:pt x="2414" y="241"/>
                  <a:pt x="2412" y="243"/>
                  <a:pt x="2408" y="243"/>
                </a:cubicBezTo>
                <a:cubicBezTo>
                  <a:pt x="2408" y="243"/>
                  <a:pt x="2408" y="243"/>
                  <a:pt x="2408" y="243"/>
                </a:cubicBezTo>
                <a:cubicBezTo>
                  <a:pt x="2405" y="243"/>
                  <a:pt x="2402" y="241"/>
                  <a:pt x="2402" y="237"/>
                </a:cubicBezTo>
                <a:close/>
                <a:moveTo>
                  <a:pt x="843" y="240"/>
                </a:moveTo>
                <a:cubicBezTo>
                  <a:pt x="840" y="238"/>
                  <a:pt x="838" y="235"/>
                  <a:pt x="840" y="232"/>
                </a:cubicBezTo>
                <a:cubicBezTo>
                  <a:pt x="840" y="232"/>
                  <a:pt x="840" y="232"/>
                  <a:pt x="840" y="232"/>
                </a:cubicBezTo>
                <a:cubicBezTo>
                  <a:pt x="840" y="232"/>
                  <a:pt x="840" y="232"/>
                  <a:pt x="840" y="232"/>
                </a:cubicBezTo>
                <a:cubicBezTo>
                  <a:pt x="840" y="232"/>
                  <a:pt x="840" y="232"/>
                  <a:pt x="840" y="232"/>
                </a:cubicBezTo>
                <a:cubicBezTo>
                  <a:pt x="841" y="229"/>
                  <a:pt x="845" y="228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1" y="230"/>
                  <a:pt x="852" y="234"/>
                  <a:pt x="851" y="237"/>
                </a:cubicBezTo>
                <a:cubicBezTo>
                  <a:pt x="851" y="237"/>
                  <a:pt x="851" y="237"/>
                  <a:pt x="851" y="237"/>
                </a:cubicBezTo>
                <a:cubicBezTo>
                  <a:pt x="850" y="239"/>
                  <a:pt x="847" y="240"/>
                  <a:pt x="845" y="240"/>
                </a:cubicBezTo>
                <a:cubicBezTo>
                  <a:pt x="845" y="240"/>
                  <a:pt x="845" y="240"/>
                  <a:pt x="845" y="240"/>
                </a:cubicBezTo>
                <a:cubicBezTo>
                  <a:pt x="844" y="240"/>
                  <a:pt x="843" y="240"/>
                  <a:pt x="843" y="240"/>
                </a:cubicBezTo>
                <a:close/>
                <a:moveTo>
                  <a:pt x="0" y="230"/>
                </a:moveTo>
                <a:cubicBezTo>
                  <a:pt x="0" y="226"/>
                  <a:pt x="2" y="224"/>
                  <a:pt x="6" y="224"/>
                </a:cubicBezTo>
                <a:cubicBezTo>
                  <a:pt x="6" y="224"/>
                  <a:pt x="6" y="224"/>
                  <a:pt x="6" y="224"/>
                </a:cubicBezTo>
                <a:cubicBezTo>
                  <a:pt x="9" y="224"/>
                  <a:pt x="12" y="226"/>
                  <a:pt x="12" y="230"/>
                </a:cubicBezTo>
                <a:cubicBezTo>
                  <a:pt x="12" y="230"/>
                  <a:pt x="12" y="230"/>
                  <a:pt x="12" y="230"/>
                </a:cubicBezTo>
                <a:cubicBezTo>
                  <a:pt x="12" y="233"/>
                  <a:pt x="9" y="236"/>
                  <a:pt x="6" y="236"/>
                </a:cubicBezTo>
                <a:cubicBezTo>
                  <a:pt x="6" y="236"/>
                  <a:pt x="6" y="236"/>
                  <a:pt x="6" y="236"/>
                </a:cubicBezTo>
                <a:cubicBezTo>
                  <a:pt x="2" y="236"/>
                  <a:pt x="0" y="233"/>
                  <a:pt x="0" y="230"/>
                </a:cubicBezTo>
                <a:close/>
                <a:moveTo>
                  <a:pt x="1560" y="230"/>
                </a:moveTo>
                <a:cubicBezTo>
                  <a:pt x="1559" y="227"/>
                  <a:pt x="1560" y="224"/>
                  <a:pt x="1563" y="222"/>
                </a:cubicBezTo>
                <a:cubicBezTo>
                  <a:pt x="1563" y="222"/>
                  <a:pt x="1563" y="222"/>
                  <a:pt x="1563" y="222"/>
                </a:cubicBezTo>
                <a:cubicBezTo>
                  <a:pt x="1566" y="221"/>
                  <a:pt x="1569" y="222"/>
                  <a:pt x="1571" y="225"/>
                </a:cubicBezTo>
                <a:cubicBezTo>
                  <a:pt x="1571" y="225"/>
                  <a:pt x="1571" y="225"/>
                  <a:pt x="1571" y="225"/>
                </a:cubicBezTo>
                <a:cubicBezTo>
                  <a:pt x="1571" y="225"/>
                  <a:pt x="1571" y="225"/>
                  <a:pt x="1571" y="225"/>
                </a:cubicBezTo>
                <a:cubicBezTo>
                  <a:pt x="1571" y="225"/>
                  <a:pt x="1571" y="225"/>
                  <a:pt x="1571" y="225"/>
                </a:cubicBezTo>
                <a:cubicBezTo>
                  <a:pt x="1572" y="228"/>
                  <a:pt x="1571" y="231"/>
                  <a:pt x="1568" y="233"/>
                </a:cubicBezTo>
                <a:cubicBezTo>
                  <a:pt x="1568" y="233"/>
                  <a:pt x="1568" y="233"/>
                  <a:pt x="1568" y="233"/>
                </a:cubicBezTo>
                <a:cubicBezTo>
                  <a:pt x="1567" y="233"/>
                  <a:pt x="1566" y="234"/>
                  <a:pt x="1566" y="234"/>
                </a:cubicBezTo>
                <a:cubicBezTo>
                  <a:pt x="1566" y="234"/>
                  <a:pt x="1566" y="234"/>
                  <a:pt x="1566" y="234"/>
                </a:cubicBezTo>
                <a:cubicBezTo>
                  <a:pt x="1563" y="234"/>
                  <a:pt x="1561" y="232"/>
                  <a:pt x="1560" y="230"/>
                </a:cubicBezTo>
                <a:close/>
                <a:moveTo>
                  <a:pt x="857" y="211"/>
                </a:moveTo>
                <a:cubicBezTo>
                  <a:pt x="854" y="210"/>
                  <a:pt x="853" y="206"/>
                  <a:pt x="855" y="203"/>
                </a:cubicBezTo>
                <a:cubicBezTo>
                  <a:pt x="855" y="203"/>
                  <a:pt x="855" y="203"/>
                  <a:pt x="855" y="203"/>
                </a:cubicBezTo>
                <a:cubicBezTo>
                  <a:pt x="856" y="200"/>
                  <a:pt x="860" y="199"/>
                  <a:pt x="863" y="201"/>
                </a:cubicBezTo>
                <a:cubicBezTo>
                  <a:pt x="863" y="201"/>
                  <a:pt x="863" y="201"/>
                  <a:pt x="863" y="201"/>
                </a:cubicBezTo>
                <a:cubicBezTo>
                  <a:pt x="866" y="203"/>
                  <a:pt x="867" y="206"/>
                  <a:pt x="865" y="209"/>
                </a:cubicBezTo>
                <a:cubicBezTo>
                  <a:pt x="865" y="209"/>
                  <a:pt x="865" y="209"/>
                  <a:pt x="865" y="209"/>
                </a:cubicBezTo>
                <a:cubicBezTo>
                  <a:pt x="864" y="211"/>
                  <a:pt x="862" y="212"/>
                  <a:pt x="860" y="212"/>
                </a:cubicBezTo>
                <a:cubicBezTo>
                  <a:pt x="860" y="212"/>
                  <a:pt x="860" y="212"/>
                  <a:pt x="860" y="212"/>
                </a:cubicBezTo>
                <a:cubicBezTo>
                  <a:pt x="859" y="212"/>
                  <a:pt x="858" y="212"/>
                  <a:pt x="857" y="211"/>
                </a:cubicBezTo>
                <a:close/>
                <a:moveTo>
                  <a:pt x="2402" y="205"/>
                </a:moveTo>
                <a:cubicBezTo>
                  <a:pt x="2402" y="202"/>
                  <a:pt x="2405" y="199"/>
                  <a:pt x="2408" y="199"/>
                </a:cubicBezTo>
                <a:cubicBezTo>
                  <a:pt x="2408" y="199"/>
                  <a:pt x="2408" y="199"/>
                  <a:pt x="2408" y="199"/>
                </a:cubicBezTo>
                <a:cubicBezTo>
                  <a:pt x="2412" y="199"/>
                  <a:pt x="2414" y="202"/>
                  <a:pt x="2414" y="205"/>
                </a:cubicBezTo>
                <a:cubicBezTo>
                  <a:pt x="2414" y="205"/>
                  <a:pt x="2414" y="205"/>
                  <a:pt x="2414" y="205"/>
                </a:cubicBezTo>
                <a:cubicBezTo>
                  <a:pt x="2414" y="209"/>
                  <a:pt x="2412" y="211"/>
                  <a:pt x="2408" y="211"/>
                </a:cubicBezTo>
                <a:cubicBezTo>
                  <a:pt x="2408" y="211"/>
                  <a:pt x="2408" y="211"/>
                  <a:pt x="2408" y="211"/>
                </a:cubicBezTo>
                <a:cubicBezTo>
                  <a:pt x="2405" y="211"/>
                  <a:pt x="2402" y="209"/>
                  <a:pt x="2402" y="205"/>
                </a:cubicBezTo>
                <a:close/>
                <a:moveTo>
                  <a:pt x="1545" y="203"/>
                </a:moveTo>
                <a:cubicBezTo>
                  <a:pt x="1543" y="200"/>
                  <a:pt x="1544" y="196"/>
                  <a:pt x="1547" y="194"/>
                </a:cubicBezTo>
                <a:cubicBezTo>
                  <a:pt x="1547" y="194"/>
                  <a:pt x="1547" y="194"/>
                  <a:pt x="1547" y="194"/>
                </a:cubicBezTo>
                <a:cubicBezTo>
                  <a:pt x="1550" y="193"/>
                  <a:pt x="1554" y="194"/>
                  <a:pt x="1555" y="196"/>
                </a:cubicBezTo>
                <a:cubicBezTo>
                  <a:pt x="1555" y="196"/>
                  <a:pt x="1555" y="196"/>
                  <a:pt x="1555" y="196"/>
                </a:cubicBezTo>
                <a:cubicBezTo>
                  <a:pt x="1555" y="196"/>
                  <a:pt x="1555" y="196"/>
                  <a:pt x="1555" y="196"/>
                </a:cubicBezTo>
                <a:cubicBezTo>
                  <a:pt x="1555" y="196"/>
                  <a:pt x="1555" y="196"/>
                  <a:pt x="1555" y="196"/>
                </a:cubicBezTo>
                <a:cubicBezTo>
                  <a:pt x="1557" y="199"/>
                  <a:pt x="1556" y="203"/>
                  <a:pt x="1553" y="205"/>
                </a:cubicBezTo>
                <a:cubicBezTo>
                  <a:pt x="1553" y="205"/>
                  <a:pt x="1553" y="205"/>
                  <a:pt x="1553" y="205"/>
                </a:cubicBezTo>
                <a:cubicBezTo>
                  <a:pt x="1552" y="205"/>
                  <a:pt x="1551" y="206"/>
                  <a:pt x="1550" y="206"/>
                </a:cubicBezTo>
                <a:cubicBezTo>
                  <a:pt x="1550" y="206"/>
                  <a:pt x="1550" y="206"/>
                  <a:pt x="1550" y="206"/>
                </a:cubicBezTo>
                <a:cubicBezTo>
                  <a:pt x="1548" y="206"/>
                  <a:pt x="1546" y="205"/>
                  <a:pt x="1545" y="203"/>
                </a:cubicBezTo>
                <a:close/>
                <a:moveTo>
                  <a:pt x="0" y="198"/>
                </a:moveTo>
                <a:cubicBezTo>
                  <a:pt x="0" y="194"/>
                  <a:pt x="2" y="192"/>
                  <a:pt x="6" y="192"/>
                </a:cubicBezTo>
                <a:cubicBezTo>
                  <a:pt x="6" y="192"/>
                  <a:pt x="6" y="192"/>
                  <a:pt x="6" y="192"/>
                </a:cubicBezTo>
                <a:cubicBezTo>
                  <a:pt x="9" y="192"/>
                  <a:pt x="12" y="194"/>
                  <a:pt x="12" y="198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12" y="201"/>
                  <a:pt x="9" y="204"/>
                  <a:pt x="6" y="204"/>
                </a:cubicBezTo>
                <a:cubicBezTo>
                  <a:pt x="6" y="204"/>
                  <a:pt x="6" y="204"/>
                  <a:pt x="6" y="204"/>
                </a:cubicBezTo>
                <a:cubicBezTo>
                  <a:pt x="2" y="204"/>
                  <a:pt x="0" y="201"/>
                  <a:pt x="0" y="198"/>
                </a:cubicBezTo>
                <a:close/>
                <a:moveTo>
                  <a:pt x="874" y="184"/>
                </a:moveTo>
                <a:cubicBezTo>
                  <a:pt x="871" y="182"/>
                  <a:pt x="870" y="178"/>
                  <a:pt x="872" y="176"/>
                </a:cubicBezTo>
                <a:cubicBezTo>
                  <a:pt x="872" y="176"/>
                  <a:pt x="872" y="176"/>
                  <a:pt x="872" y="176"/>
                </a:cubicBezTo>
                <a:cubicBezTo>
                  <a:pt x="874" y="173"/>
                  <a:pt x="878" y="172"/>
                  <a:pt x="881" y="174"/>
                </a:cubicBezTo>
                <a:cubicBezTo>
                  <a:pt x="881" y="174"/>
                  <a:pt x="881" y="174"/>
                  <a:pt x="881" y="174"/>
                </a:cubicBezTo>
                <a:cubicBezTo>
                  <a:pt x="883" y="176"/>
                  <a:pt x="884" y="180"/>
                  <a:pt x="882" y="182"/>
                </a:cubicBezTo>
                <a:cubicBezTo>
                  <a:pt x="882" y="182"/>
                  <a:pt x="882" y="182"/>
                  <a:pt x="882" y="182"/>
                </a:cubicBezTo>
                <a:cubicBezTo>
                  <a:pt x="881" y="184"/>
                  <a:pt x="879" y="185"/>
                  <a:pt x="877" y="185"/>
                </a:cubicBezTo>
                <a:cubicBezTo>
                  <a:pt x="877" y="185"/>
                  <a:pt x="877" y="185"/>
                  <a:pt x="877" y="185"/>
                </a:cubicBezTo>
                <a:cubicBezTo>
                  <a:pt x="876" y="185"/>
                  <a:pt x="875" y="185"/>
                  <a:pt x="874" y="184"/>
                </a:cubicBezTo>
                <a:close/>
                <a:moveTo>
                  <a:pt x="2402" y="173"/>
                </a:moveTo>
                <a:cubicBezTo>
                  <a:pt x="2402" y="170"/>
                  <a:pt x="2405" y="167"/>
                  <a:pt x="2408" y="167"/>
                </a:cubicBezTo>
                <a:cubicBezTo>
                  <a:pt x="2408" y="167"/>
                  <a:pt x="2408" y="167"/>
                  <a:pt x="2408" y="167"/>
                </a:cubicBezTo>
                <a:cubicBezTo>
                  <a:pt x="2412" y="167"/>
                  <a:pt x="2414" y="170"/>
                  <a:pt x="2414" y="173"/>
                </a:cubicBezTo>
                <a:cubicBezTo>
                  <a:pt x="2414" y="173"/>
                  <a:pt x="2414" y="173"/>
                  <a:pt x="2414" y="173"/>
                </a:cubicBezTo>
                <a:cubicBezTo>
                  <a:pt x="2414" y="177"/>
                  <a:pt x="2412" y="179"/>
                  <a:pt x="2408" y="179"/>
                </a:cubicBezTo>
                <a:cubicBezTo>
                  <a:pt x="2408" y="179"/>
                  <a:pt x="2408" y="179"/>
                  <a:pt x="2408" y="179"/>
                </a:cubicBezTo>
                <a:cubicBezTo>
                  <a:pt x="2405" y="179"/>
                  <a:pt x="2402" y="177"/>
                  <a:pt x="2402" y="173"/>
                </a:cubicBezTo>
                <a:close/>
                <a:moveTo>
                  <a:pt x="1528" y="176"/>
                </a:moveTo>
                <a:cubicBezTo>
                  <a:pt x="1526" y="174"/>
                  <a:pt x="1526" y="170"/>
                  <a:pt x="1529" y="168"/>
                </a:cubicBezTo>
                <a:cubicBezTo>
                  <a:pt x="1529" y="168"/>
                  <a:pt x="1529" y="168"/>
                  <a:pt x="1529" y="168"/>
                </a:cubicBezTo>
                <a:cubicBezTo>
                  <a:pt x="1532" y="166"/>
                  <a:pt x="1535" y="167"/>
                  <a:pt x="1537" y="169"/>
                </a:cubicBezTo>
                <a:cubicBezTo>
                  <a:pt x="1537" y="169"/>
                  <a:pt x="1537" y="169"/>
                  <a:pt x="1537" y="169"/>
                </a:cubicBezTo>
                <a:cubicBezTo>
                  <a:pt x="1539" y="172"/>
                  <a:pt x="1539" y="176"/>
                  <a:pt x="1536" y="178"/>
                </a:cubicBezTo>
                <a:cubicBezTo>
                  <a:pt x="1536" y="178"/>
                  <a:pt x="1536" y="178"/>
                  <a:pt x="1536" y="178"/>
                </a:cubicBezTo>
                <a:cubicBezTo>
                  <a:pt x="1535" y="179"/>
                  <a:pt x="1534" y="179"/>
                  <a:pt x="1533" y="179"/>
                </a:cubicBezTo>
                <a:cubicBezTo>
                  <a:pt x="1533" y="179"/>
                  <a:pt x="1533" y="179"/>
                  <a:pt x="1533" y="179"/>
                </a:cubicBezTo>
                <a:cubicBezTo>
                  <a:pt x="1531" y="179"/>
                  <a:pt x="1529" y="178"/>
                  <a:pt x="1528" y="176"/>
                </a:cubicBezTo>
                <a:close/>
                <a:moveTo>
                  <a:pt x="0" y="166"/>
                </a:moveTo>
                <a:cubicBezTo>
                  <a:pt x="0" y="162"/>
                  <a:pt x="2" y="160"/>
                  <a:pt x="6" y="160"/>
                </a:cubicBezTo>
                <a:cubicBezTo>
                  <a:pt x="6" y="160"/>
                  <a:pt x="6" y="160"/>
                  <a:pt x="6" y="160"/>
                </a:cubicBezTo>
                <a:cubicBezTo>
                  <a:pt x="9" y="160"/>
                  <a:pt x="12" y="162"/>
                  <a:pt x="12" y="166"/>
                </a:cubicBezTo>
                <a:cubicBezTo>
                  <a:pt x="12" y="166"/>
                  <a:pt x="12" y="166"/>
                  <a:pt x="12" y="166"/>
                </a:cubicBezTo>
                <a:cubicBezTo>
                  <a:pt x="12" y="169"/>
                  <a:pt x="9" y="172"/>
                  <a:pt x="6" y="172"/>
                </a:cubicBezTo>
                <a:cubicBezTo>
                  <a:pt x="6" y="172"/>
                  <a:pt x="6" y="172"/>
                  <a:pt x="6" y="172"/>
                </a:cubicBezTo>
                <a:cubicBezTo>
                  <a:pt x="2" y="172"/>
                  <a:pt x="0" y="169"/>
                  <a:pt x="0" y="166"/>
                </a:cubicBezTo>
                <a:close/>
                <a:moveTo>
                  <a:pt x="893" y="158"/>
                </a:moveTo>
                <a:cubicBezTo>
                  <a:pt x="890" y="156"/>
                  <a:pt x="890" y="152"/>
                  <a:pt x="892" y="150"/>
                </a:cubicBezTo>
                <a:cubicBezTo>
                  <a:pt x="892" y="150"/>
                  <a:pt x="892" y="150"/>
                  <a:pt x="892" y="150"/>
                </a:cubicBezTo>
                <a:cubicBezTo>
                  <a:pt x="892" y="150"/>
                  <a:pt x="892" y="150"/>
                  <a:pt x="892" y="150"/>
                </a:cubicBezTo>
                <a:cubicBezTo>
                  <a:pt x="892" y="150"/>
                  <a:pt x="892" y="150"/>
                  <a:pt x="892" y="150"/>
                </a:cubicBezTo>
                <a:cubicBezTo>
                  <a:pt x="894" y="147"/>
                  <a:pt x="898" y="147"/>
                  <a:pt x="900" y="149"/>
                </a:cubicBezTo>
                <a:cubicBezTo>
                  <a:pt x="900" y="149"/>
                  <a:pt x="900" y="149"/>
                  <a:pt x="900" y="149"/>
                </a:cubicBezTo>
                <a:cubicBezTo>
                  <a:pt x="903" y="151"/>
                  <a:pt x="903" y="155"/>
                  <a:pt x="901" y="157"/>
                </a:cubicBezTo>
                <a:cubicBezTo>
                  <a:pt x="901" y="157"/>
                  <a:pt x="901" y="157"/>
                  <a:pt x="901" y="157"/>
                </a:cubicBezTo>
                <a:cubicBezTo>
                  <a:pt x="900" y="159"/>
                  <a:pt x="898" y="159"/>
                  <a:pt x="896" y="159"/>
                </a:cubicBezTo>
                <a:cubicBezTo>
                  <a:pt x="896" y="159"/>
                  <a:pt x="896" y="159"/>
                  <a:pt x="896" y="159"/>
                </a:cubicBezTo>
                <a:cubicBezTo>
                  <a:pt x="895" y="159"/>
                  <a:pt x="894" y="159"/>
                  <a:pt x="893" y="158"/>
                </a:cubicBezTo>
                <a:close/>
                <a:moveTo>
                  <a:pt x="1508" y="152"/>
                </a:moveTo>
                <a:cubicBezTo>
                  <a:pt x="1506" y="149"/>
                  <a:pt x="1506" y="145"/>
                  <a:pt x="1509" y="143"/>
                </a:cubicBezTo>
                <a:cubicBezTo>
                  <a:pt x="1509" y="143"/>
                  <a:pt x="1509" y="143"/>
                  <a:pt x="1509" y="143"/>
                </a:cubicBezTo>
                <a:cubicBezTo>
                  <a:pt x="1512" y="141"/>
                  <a:pt x="1515" y="141"/>
                  <a:pt x="1517" y="144"/>
                </a:cubicBezTo>
                <a:cubicBezTo>
                  <a:pt x="1517" y="144"/>
                  <a:pt x="1517" y="144"/>
                  <a:pt x="1517" y="144"/>
                </a:cubicBezTo>
                <a:cubicBezTo>
                  <a:pt x="1520" y="146"/>
                  <a:pt x="1519" y="150"/>
                  <a:pt x="1517" y="152"/>
                </a:cubicBezTo>
                <a:cubicBezTo>
                  <a:pt x="1517" y="152"/>
                  <a:pt x="1517" y="152"/>
                  <a:pt x="1517" y="152"/>
                </a:cubicBezTo>
                <a:cubicBezTo>
                  <a:pt x="1516" y="153"/>
                  <a:pt x="1514" y="154"/>
                  <a:pt x="1513" y="154"/>
                </a:cubicBezTo>
                <a:cubicBezTo>
                  <a:pt x="1513" y="154"/>
                  <a:pt x="1513" y="154"/>
                  <a:pt x="1513" y="154"/>
                </a:cubicBezTo>
                <a:cubicBezTo>
                  <a:pt x="1511" y="154"/>
                  <a:pt x="1509" y="153"/>
                  <a:pt x="1508" y="152"/>
                </a:cubicBezTo>
                <a:close/>
                <a:moveTo>
                  <a:pt x="2402" y="141"/>
                </a:moveTo>
                <a:cubicBezTo>
                  <a:pt x="2402" y="138"/>
                  <a:pt x="2405" y="135"/>
                  <a:pt x="2408" y="135"/>
                </a:cubicBezTo>
                <a:cubicBezTo>
                  <a:pt x="2408" y="135"/>
                  <a:pt x="2408" y="135"/>
                  <a:pt x="2408" y="135"/>
                </a:cubicBezTo>
                <a:cubicBezTo>
                  <a:pt x="2412" y="135"/>
                  <a:pt x="2414" y="138"/>
                  <a:pt x="2414" y="141"/>
                </a:cubicBezTo>
                <a:cubicBezTo>
                  <a:pt x="2414" y="141"/>
                  <a:pt x="2414" y="141"/>
                  <a:pt x="2414" y="141"/>
                </a:cubicBezTo>
                <a:cubicBezTo>
                  <a:pt x="2414" y="145"/>
                  <a:pt x="2412" y="147"/>
                  <a:pt x="2408" y="147"/>
                </a:cubicBezTo>
                <a:cubicBezTo>
                  <a:pt x="2408" y="147"/>
                  <a:pt x="2408" y="147"/>
                  <a:pt x="2408" y="147"/>
                </a:cubicBezTo>
                <a:cubicBezTo>
                  <a:pt x="2405" y="147"/>
                  <a:pt x="2402" y="145"/>
                  <a:pt x="2402" y="141"/>
                </a:cubicBezTo>
                <a:close/>
                <a:moveTo>
                  <a:pt x="0" y="134"/>
                </a:moveTo>
                <a:cubicBezTo>
                  <a:pt x="0" y="130"/>
                  <a:pt x="2" y="128"/>
                  <a:pt x="6" y="128"/>
                </a:cubicBezTo>
                <a:cubicBezTo>
                  <a:pt x="6" y="128"/>
                  <a:pt x="6" y="128"/>
                  <a:pt x="6" y="128"/>
                </a:cubicBezTo>
                <a:cubicBezTo>
                  <a:pt x="9" y="128"/>
                  <a:pt x="12" y="130"/>
                  <a:pt x="12" y="134"/>
                </a:cubicBezTo>
                <a:cubicBezTo>
                  <a:pt x="12" y="134"/>
                  <a:pt x="12" y="134"/>
                  <a:pt x="12" y="134"/>
                </a:cubicBezTo>
                <a:cubicBezTo>
                  <a:pt x="12" y="137"/>
                  <a:pt x="9" y="140"/>
                  <a:pt x="6" y="140"/>
                </a:cubicBezTo>
                <a:cubicBezTo>
                  <a:pt x="6" y="140"/>
                  <a:pt x="6" y="140"/>
                  <a:pt x="6" y="140"/>
                </a:cubicBezTo>
                <a:cubicBezTo>
                  <a:pt x="2" y="140"/>
                  <a:pt x="0" y="137"/>
                  <a:pt x="0" y="134"/>
                </a:cubicBezTo>
                <a:close/>
                <a:moveTo>
                  <a:pt x="913" y="134"/>
                </a:moveTo>
                <a:cubicBezTo>
                  <a:pt x="911" y="132"/>
                  <a:pt x="911" y="128"/>
                  <a:pt x="913" y="125"/>
                </a:cubicBezTo>
                <a:cubicBezTo>
                  <a:pt x="913" y="125"/>
                  <a:pt x="913" y="125"/>
                  <a:pt x="913" y="125"/>
                </a:cubicBezTo>
                <a:cubicBezTo>
                  <a:pt x="915" y="123"/>
                  <a:pt x="919" y="123"/>
                  <a:pt x="922" y="125"/>
                </a:cubicBezTo>
                <a:cubicBezTo>
                  <a:pt x="922" y="125"/>
                  <a:pt x="922" y="125"/>
                  <a:pt x="922" y="125"/>
                </a:cubicBezTo>
                <a:cubicBezTo>
                  <a:pt x="924" y="127"/>
                  <a:pt x="924" y="131"/>
                  <a:pt x="922" y="134"/>
                </a:cubicBezTo>
                <a:cubicBezTo>
                  <a:pt x="922" y="134"/>
                  <a:pt x="922" y="134"/>
                  <a:pt x="922" y="134"/>
                </a:cubicBezTo>
                <a:cubicBezTo>
                  <a:pt x="921" y="135"/>
                  <a:pt x="919" y="135"/>
                  <a:pt x="917" y="135"/>
                </a:cubicBezTo>
                <a:cubicBezTo>
                  <a:pt x="917" y="135"/>
                  <a:pt x="917" y="135"/>
                  <a:pt x="917" y="135"/>
                </a:cubicBezTo>
                <a:cubicBezTo>
                  <a:pt x="916" y="135"/>
                  <a:pt x="914" y="135"/>
                  <a:pt x="913" y="134"/>
                </a:cubicBezTo>
                <a:close/>
                <a:moveTo>
                  <a:pt x="1487" y="128"/>
                </a:moveTo>
                <a:cubicBezTo>
                  <a:pt x="1487" y="128"/>
                  <a:pt x="1487" y="128"/>
                  <a:pt x="1487" y="128"/>
                </a:cubicBezTo>
                <a:cubicBezTo>
                  <a:pt x="1485" y="126"/>
                  <a:pt x="1485" y="122"/>
                  <a:pt x="1487" y="120"/>
                </a:cubicBezTo>
                <a:cubicBezTo>
                  <a:pt x="1487" y="120"/>
                  <a:pt x="1487" y="120"/>
                  <a:pt x="1487" y="120"/>
                </a:cubicBezTo>
                <a:cubicBezTo>
                  <a:pt x="1489" y="117"/>
                  <a:pt x="1493" y="118"/>
                  <a:pt x="1496" y="120"/>
                </a:cubicBezTo>
                <a:cubicBezTo>
                  <a:pt x="1496" y="120"/>
                  <a:pt x="1496" y="120"/>
                  <a:pt x="1496" y="120"/>
                </a:cubicBezTo>
                <a:cubicBezTo>
                  <a:pt x="1498" y="122"/>
                  <a:pt x="1498" y="126"/>
                  <a:pt x="1496" y="128"/>
                </a:cubicBezTo>
                <a:cubicBezTo>
                  <a:pt x="1496" y="128"/>
                  <a:pt x="1496" y="128"/>
                  <a:pt x="1496" y="128"/>
                </a:cubicBezTo>
                <a:cubicBezTo>
                  <a:pt x="1494" y="130"/>
                  <a:pt x="1493" y="130"/>
                  <a:pt x="1491" y="130"/>
                </a:cubicBezTo>
                <a:cubicBezTo>
                  <a:pt x="1491" y="130"/>
                  <a:pt x="1491" y="130"/>
                  <a:pt x="1491" y="130"/>
                </a:cubicBezTo>
                <a:cubicBezTo>
                  <a:pt x="1490" y="130"/>
                  <a:pt x="1488" y="129"/>
                  <a:pt x="1487" y="128"/>
                </a:cubicBezTo>
                <a:close/>
                <a:moveTo>
                  <a:pt x="2402" y="109"/>
                </a:moveTo>
                <a:cubicBezTo>
                  <a:pt x="2402" y="106"/>
                  <a:pt x="2405" y="103"/>
                  <a:pt x="2408" y="103"/>
                </a:cubicBezTo>
                <a:cubicBezTo>
                  <a:pt x="2408" y="103"/>
                  <a:pt x="2408" y="103"/>
                  <a:pt x="2408" y="103"/>
                </a:cubicBezTo>
                <a:cubicBezTo>
                  <a:pt x="2412" y="103"/>
                  <a:pt x="2414" y="106"/>
                  <a:pt x="2414" y="109"/>
                </a:cubicBezTo>
                <a:cubicBezTo>
                  <a:pt x="2414" y="109"/>
                  <a:pt x="2414" y="109"/>
                  <a:pt x="2414" y="109"/>
                </a:cubicBezTo>
                <a:cubicBezTo>
                  <a:pt x="2414" y="113"/>
                  <a:pt x="2412" y="115"/>
                  <a:pt x="2408" y="115"/>
                </a:cubicBezTo>
                <a:cubicBezTo>
                  <a:pt x="2408" y="115"/>
                  <a:pt x="2408" y="115"/>
                  <a:pt x="2408" y="115"/>
                </a:cubicBezTo>
                <a:cubicBezTo>
                  <a:pt x="2405" y="115"/>
                  <a:pt x="2402" y="113"/>
                  <a:pt x="2402" y="109"/>
                </a:cubicBezTo>
                <a:close/>
                <a:moveTo>
                  <a:pt x="936" y="111"/>
                </a:moveTo>
                <a:cubicBezTo>
                  <a:pt x="934" y="109"/>
                  <a:pt x="934" y="105"/>
                  <a:pt x="936" y="103"/>
                </a:cubicBezTo>
                <a:cubicBezTo>
                  <a:pt x="936" y="103"/>
                  <a:pt x="936" y="103"/>
                  <a:pt x="936" y="103"/>
                </a:cubicBezTo>
                <a:cubicBezTo>
                  <a:pt x="939" y="101"/>
                  <a:pt x="943" y="101"/>
                  <a:pt x="945" y="103"/>
                </a:cubicBezTo>
                <a:cubicBezTo>
                  <a:pt x="945" y="103"/>
                  <a:pt x="945" y="103"/>
                  <a:pt x="945" y="103"/>
                </a:cubicBezTo>
                <a:cubicBezTo>
                  <a:pt x="947" y="106"/>
                  <a:pt x="947" y="110"/>
                  <a:pt x="944" y="112"/>
                </a:cubicBezTo>
                <a:cubicBezTo>
                  <a:pt x="944" y="112"/>
                  <a:pt x="944" y="112"/>
                  <a:pt x="944" y="112"/>
                </a:cubicBezTo>
                <a:cubicBezTo>
                  <a:pt x="943" y="113"/>
                  <a:pt x="942" y="113"/>
                  <a:pt x="940" y="113"/>
                </a:cubicBezTo>
                <a:cubicBezTo>
                  <a:pt x="940" y="113"/>
                  <a:pt x="940" y="113"/>
                  <a:pt x="940" y="113"/>
                </a:cubicBezTo>
                <a:cubicBezTo>
                  <a:pt x="939" y="113"/>
                  <a:pt x="937" y="113"/>
                  <a:pt x="936" y="111"/>
                </a:cubicBezTo>
                <a:close/>
                <a:moveTo>
                  <a:pt x="1464" y="107"/>
                </a:moveTo>
                <a:cubicBezTo>
                  <a:pt x="1461" y="105"/>
                  <a:pt x="1461" y="101"/>
                  <a:pt x="1463" y="98"/>
                </a:cubicBezTo>
                <a:cubicBezTo>
                  <a:pt x="1463" y="98"/>
                  <a:pt x="1463" y="98"/>
                  <a:pt x="1463" y="98"/>
                </a:cubicBezTo>
                <a:cubicBezTo>
                  <a:pt x="1465" y="96"/>
                  <a:pt x="1469" y="96"/>
                  <a:pt x="1472" y="98"/>
                </a:cubicBezTo>
                <a:cubicBezTo>
                  <a:pt x="1472" y="98"/>
                  <a:pt x="1472" y="98"/>
                  <a:pt x="1472" y="98"/>
                </a:cubicBezTo>
                <a:cubicBezTo>
                  <a:pt x="1474" y="100"/>
                  <a:pt x="1475" y="104"/>
                  <a:pt x="1472" y="106"/>
                </a:cubicBezTo>
                <a:cubicBezTo>
                  <a:pt x="1472" y="106"/>
                  <a:pt x="1472" y="106"/>
                  <a:pt x="1472" y="106"/>
                </a:cubicBezTo>
                <a:cubicBezTo>
                  <a:pt x="1471" y="108"/>
                  <a:pt x="1470" y="108"/>
                  <a:pt x="1468" y="108"/>
                </a:cubicBezTo>
                <a:cubicBezTo>
                  <a:pt x="1468" y="108"/>
                  <a:pt x="1468" y="108"/>
                  <a:pt x="1468" y="108"/>
                </a:cubicBezTo>
                <a:cubicBezTo>
                  <a:pt x="1466" y="108"/>
                  <a:pt x="1465" y="108"/>
                  <a:pt x="1464" y="107"/>
                </a:cubicBezTo>
                <a:close/>
                <a:moveTo>
                  <a:pt x="0" y="102"/>
                </a:moveTo>
                <a:cubicBezTo>
                  <a:pt x="0" y="98"/>
                  <a:pt x="2" y="96"/>
                  <a:pt x="6" y="96"/>
                </a:cubicBezTo>
                <a:cubicBezTo>
                  <a:pt x="6" y="96"/>
                  <a:pt x="6" y="96"/>
                  <a:pt x="6" y="96"/>
                </a:cubicBezTo>
                <a:cubicBezTo>
                  <a:pt x="9" y="96"/>
                  <a:pt x="12" y="98"/>
                  <a:pt x="12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105"/>
                  <a:pt x="9" y="108"/>
                  <a:pt x="6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5"/>
                  <a:pt x="0" y="102"/>
                </a:cubicBezTo>
                <a:close/>
                <a:moveTo>
                  <a:pt x="960" y="91"/>
                </a:moveTo>
                <a:cubicBezTo>
                  <a:pt x="958" y="88"/>
                  <a:pt x="959" y="84"/>
                  <a:pt x="962" y="82"/>
                </a:cubicBezTo>
                <a:cubicBezTo>
                  <a:pt x="962" y="82"/>
                  <a:pt x="962" y="82"/>
                  <a:pt x="962" y="82"/>
                </a:cubicBezTo>
                <a:cubicBezTo>
                  <a:pt x="964" y="80"/>
                  <a:pt x="968" y="81"/>
                  <a:pt x="970" y="83"/>
                </a:cubicBezTo>
                <a:cubicBezTo>
                  <a:pt x="970" y="83"/>
                  <a:pt x="970" y="83"/>
                  <a:pt x="970" y="83"/>
                </a:cubicBezTo>
                <a:cubicBezTo>
                  <a:pt x="972" y="86"/>
                  <a:pt x="971" y="90"/>
                  <a:pt x="969" y="92"/>
                </a:cubicBezTo>
                <a:cubicBezTo>
                  <a:pt x="969" y="92"/>
                  <a:pt x="969" y="92"/>
                  <a:pt x="969" y="92"/>
                </a:cubicBezTo>
                <a:cubicBezTo>
                  <a:pt x="968" y="93"/>
                  <a:pt x="966" y="93"/>
                  <a:pt x="965" y="93"/>
                </a:cubicBezTo>
                <a:cubicBezTo>
                  <a:pt x="965" y="93"/>
                  <a:pt x="965" y="93"/>
                  <a:pt x="965" y="93"/>
                </a:cubicBezTo>
                <a:cubicBezTo>
                  <a:pt x="963" y="93"/>
                  <a:pt x="962" y="92"/>
                  <a:pt x="960" y="91"/>
                </a:cubicBezTo>
                <a:close/>
                <a:moveTo>
                  <a:pt x="1439" y="87"/>
                </a:moveTo>
                <a:cubicBezTo>
                  <a:pt x="1439" y="87"/>
                  <a:pt x="1439" y="87"/>
                  <a:pt x="1439" y="87"/>
                </a:cubicBezTo>
                <a:cubicBezTo>
                  <a:pt x="1437" y="85"/>
                  <a:pt x="1436" y="82"/>
                  <a:pt x="1438" y="79"/>
                </a:cubicBezTo>
                <a:cubicBezTo>
                  <a:pt x="1438" y="79"/>
                  <a:pt x="1438" y="79"/>
                  <a:pt x="1438" y="79"/>
                </a:cubicBezTo>
                <a:cubicBezTo>
                  <a:pt x="1440" y="76"/>
                  <a:pt x="1444" y="76"/>
                  <a:pt x="1446" y="78"/>
                </a:cubicBezTo>
                <a:cubicBezTo>
                  <a:pt x="1446" y="78"/>
                  <a:pt x="1446" y="78"/>
                  <a:pt x="1446" y="78"/>
                </a:cubicBezTo>
                <a:cubicBezTo>
                  <a:pt x="1446" y="78"/>
                  <a:pt x="1446" y="78"/>
                  <a:pt x="1446" y="78"/>
                </a:cubicBezTo>
                <a:cubicBezTo>
                  <a:pt x="1446" y="78"/>
                  <a:pt x="1446" y="78"/>
                  <a:pt x="1446" y="78"/>
                </a:cubicBezTo>
                <a:cubicBezTo>
                  <a:pt x="1449" y="80"/>
                  <a:pt x="1450" y="83"/>
                  <a:pt x="1448" y="86"/>
                </a:cubicBezTo>
                <a:cubicBezTo>
                  <a:pt x="1448" y="86"/>
                  <a:pt x="1448" y="86"/>
                  <a:pt x="1448" y="86"/>
                </a:cubicBezTo>
                <a:cubicBezTo>
                  <a:pt x="1446" y="88"/>
                  <a:pt x="1445" y="88"/>
                  <a:pt x="1443" y="88"/>
                </a:cubicBezTo>
                <a:cubicBezTo>
                  <a:pt x="1443" y="88"/>
                  <a:pt x="1443" y="88"/>
                  <a:pt x="1443" y="88"/>
                </a:cubicBezTo>
                <a:cubicBezTo>
                  <a:pt x="1442" y="88"/>
                  <a:pt x="1440" y="88"/>
                  <a:pt x="1439" y="87"/>
                </a:cubicBezTo>
                <a:close/>
                <a:moveTo>
                  <a:pt x="2402" y="77"/>
                </a:moveTo>
                <a:cubicBezTo>
                  <a:pt x="2402" y="74"/>
                  <a:pt x="2405" y="71"/>
                  <a:pt x="2408" y="71"/>
                </a:cubicBezTo>
                <a:cubicBezTo>
                  <a:pt x="2408" y="71"/>
                  <a:pt x="2408" y="71"/>
                  <a:pt x="2408" y="71"/>
                </a:cubicBezTo>
                <a:cubicBezTo>
                  <a:pt x="2412" y="71"/>
                  <a:pt x="2414" y="74"/>
                  <a:pt x="2414" y="77"/>
                </a:cubicBezTo>
                <a:cubicBezTo>
                  <a:pt x="2414" y="77"/>
                  <a:pt x="2414" y="77"/>
                  <a:pt x="2414" y="77"/>
                </a:cubicBezTo>
                <a:cubicBezTo>
                  <a:pt x="2414" y="81"/>
                  <a:pt x="2412" y="83"/>
                  <a:pt x="2408" y="83"/>
                </a:cubicBezTo>
                <a:cubicBezTo>
                  <a:pt x="2408" y="83"/>
                  <a:pt x="2408" y="83"/>
                  <a:pt x="2408" y="83"/>
                </a:cubicBezTo>
                <a:cubicBezTo>
                  <a:pt x="2405" y="83"/>
                  <a:pt x="2402" y="81"/>
                  <a:pt x="2402" y="77"/>
                </a:cubicBezTo>
                <a:close/>
                <a:moveTo>
                  <a:pt x="0" y="70"/>
                </a:moveTo>
                <a:cubicBezTo>
                  <a:pt x="0" y="66"/>
                  <a:pt x="2" y="64"/>
                  <a:pt x="6" y="64"/>
                </a:cubicBezTo>
                <a:cubicBezTo>
                  <a:pt x="6" y="64"/>
                  <a:pt x="6" y="64"/>
                  <a:pt x="6" y="64"/>
                </a:cubicBezTo>
                <a:cubicBezTo>
                  <a:pt x="9" y="64"/>
                  <a:pt x="12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3"/>
                  <a:pt x="9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2" y="76"/>
                  <a:pt x="0" y="73"/>
                  <a:pt x="0" y="70"/>
                </a:cubicBezTo>
                <a:close/>
                <a:moveTo>
                  <a:pt x="986" y="72"/>
                </a:moveTo>
                <a:cubicBezTo>
                  <a:pt x="985" y="69"/>
                  <a:pt x="985" y="65"/>
                  <a:pt x="988" y="64"/>
                </a:cubicBezTo>
                <a:cubicBezTo>
                  <a:pt x="988" y="64"/>
                  <a:pt x="988" y="64"/>
                  <a:pt x="988" y="64"/>
                </a:cubicBezTo>
                <a:cubicBezTo>
                  <a:pt x="991" y="62"/>
                  <a:pt x="995" y="63"/>
                  <a:pt x="996" y="65"/>
                </a:cubicBezTo>
                <a:cubicBezTo>
                  <a:pt x="996" y="65"/>
                  <a:pt x="996" y="65"/>
                  <a:pt x="996" y="65"/>
                </a:cubicBezTo>
                <a:cubicBezTo>
                  <a:pt x="998" y="68"/>
                  <a:pt x="997" y="72"/>
                  <a:pt x="995" y="74"/>
                </a:cubicBezTo>
                <a:cubicBezTo>
                  <a:pt x="995" y="74"/>
                  <a:pt x="995" y="74"/>
                  <a:pt x="995" y="74"/>
                </a:cubicBezTo>
                <a:cubicBezTo>
                  <a:pt x="994" y="74"/>
                  <a:pt x="992" y="75"/>
                  <a:pt x="991" y="75"/>
                </a:cubicBezTo>
                <a:cubicBezTo>
                  <a:pt x="991" y="75"/>
                  <a:pt x="991" y="75"/>
                  <a:pt x="991" y="75"/>
                </a:cubicBezTo>
                <a:cubicBezTo>
                  <a:pt x="989" y="75"/>
                  <a:pt x="987" y="74"/>
                  <a:pt x="986" y="72"/>
                </a:cubicBezTo>
                <a:close/>
                <a:moveTo>
                  <a:pt x="1413" y="70"/>
                </a:moveTo>
                <a:cubicBezTo>
                  <a:pt x="1410" y="68"/>
                  <a:pt x="1409" y="64"/>
                  <a:pt x="1411" y="61"/>
                </a:cubicBezTo>
                <a:cubicBezTo>
                  <a:pt x="1411" y="61"/>
                  <a:pt x="1411" y="61"/>
                  <a:pt x="1411" y="61"/>
                </a:cubicBezTo>
                <a:cubicBezTo>
                  <a:pt x="1413" y="59"/>
                  <a:pt x="1417" y="58"/>
                  <a:pt x="1419" y="59"/>
                </a:cubicBezTo>
                <a:cubicBezTo>
                  <a:pt x="1419" y="59"/>
                  <a:pt x="1419" y="59"/>
                  <a:pt x="1419" y="59"/>
                </a:cubicBezTo>
                <a:cubicBezTo>
                  <a:pt x="1419" y="59"/>
                  <a:pt x="1419" y="59"/>
                  <a:pt x="1419" y="59"/>
                </a:cubicBezTo>
                <a:cubicBezTo>
                  <a:pt x="1419" y="59"/>
                  <a:pt x="1419" y="59"/>
                  <a:pt x="1419" y="59"/>
                </a:cubicBezTo>
                <a:cubicBezTo>
                  <a:pt x="1422" y="61"/>
                  <a:pt x="1423" y="65"/>
                  <a:pt x="1421" y="68"/>
                </a:cubicBezTo>
                <a:cubicBezTo>
                  <a:pt x="1421" y="68"/>
                  <a:pt x="1421" y="68"/>
                  <a:pt x="1421" y="68"/>
                </a:cubicBezTo>
                <a:cubicBezTo>
                  <a:pt x="1420" y="70"/>
                  <a:pt x="1418" y="71"/>
                  <a:pt x="1416" y="71"/>
                </a:cubicBezTo>
                <a:cubicBezTo>
                  <a:pt x="1416" y="71"/>
                  <a:pt x="1416" y="71"/>
                  <a:pt x="1416" y="71"/>
                </a:cubicBezTo>
                <a:cubicBezTo>
                  <a:pt x="1415" y="71"/>
                  <a:pt x="1414" y="70"/>
                  <a:pt x="1413" y="70"/>
                </a:cubicBezTo>
                <a:close/>
                <a:moveTo>
                  <a:pt x="1014" y="55"/>
                </a:moveTo>
                <a:cubicBezTo>
                  <a:pt x="1012" y="52"/>
                  <a:pt x="1013" y="49"/>
                  <a:pt x="1016" y="47"/>
                </a:cubicBezTo>
                <a:cubicBezTo>
                  <a:pt x="1016" y="47"/>
                  <a:pt x="1016" y="47"/>
                  <a:pt x="1016" y="47"/>
                </a:cubicBezTo>
                <a:cubicBezTo>
                  <a:pt x="1019" y="46"/>
                  <a:pt x="1023" y="47"/>
                  <a:pt x="1024" y="50"/>
                </a:cubicBezTo>
                <a:cubicBezTo>
                  <a:pt x="1024" y="50"/>
                  <a:pt x="1024" y="50"/>
                  <a:pt x="1024" y="50"/>
                </a:cubicBezTo>
                <a:cubicBezTo>
                  <a:pt x="1026" y="53"/>
                  <a:pt x="1025" y="56"/>
                  <a:pt x="1022" y="58"/>
                </a:cubicBezTo>
                <a:cubicBezTo>
                  <a:pt x="1022" y="58"/>
                  <a:pt x="1022" y="58"/>
                  <a:pt x="1022" y="58"/>
                </a:cubicBezTo>
                <a:cubicBezTo>
                  <a:pt x="1021" y="58"/>
                  <a:pt x="1020" y="58"/>
                  <a:pt x="1019" y="58"/>
                </a:cubicBezTo>
                <a:cubicBezTo>
                  <a:pt x="1019" y="58"/>
                  <a:pt x="1019" y="58"/>
                  <a:pt x="1019" y="58"/>
                </a:cubicBezTo>
                <a:cubicBezTo>
                  <a:pt x="1017" y="58"/>
                  <a:pt x="1015" y="57"/>
                  <a:pt x="1014" y="55"/>
                </a:cubicBezTo>
                <a:close/>
                <a:moveTo>
                  <a:pt x="1386" y="54"/>
                </a:moveTo>
                <a:cubicBezTo>
                  <a:pt x="1383" y="53"/>
                  <a:pt x="1381" y="49"/>
                  <a:pt x="1383" y="46"/>
                </a:cubicBezTo>
                <a:cubicBezTo>
                  <a:pt x="1383" y="46"/>
                  <a:pt x="1383" y="46"/>
                  <a:pt x="1383" y="46"/>
                </a:cubicBezTo>
                <a:cubicBezTo>
                  <a:pt x="1384" y="43"/>
                  <a:pt x="1388" y="42"/>
                  <a:pt x="1391" y="44"/>
                </a:cubicBezTo>
                <a:cubicBezTo>
                  <a:pt x="1391" y="44"/>
                  <a:pt x="1391" y="44"/>
                  <a:pt x="1391" y="44"/>
                </a:cubicBezTo>
                <a:cubicBezTo>
                  <a:pt x="1394" y="45"/>
                  <a:pt x="1395" y="49"/>
                  <a:pt x="1394" y="52"/>
                </a:cubicBezTo>
                <a:cubicBezTo>
                  <a:pt x="1394" y="52"/>
                  <a:pt x="1394" y="52"/>
                  <a:pt x="1394" y="52"/>
                </a:cubicBezTo>
                <a:cubicBezTo>
                  <a:pt x="1393" y="54"/>
                  <a:pt x="1390" y="55"/>
                  <a:pt x="1388" y="55"/>
                </a:cubicBezTo>
                <a:cubicBezTo>
                  <a:pt x="1388" y="55"/>
                  <a:pt x="1388" y="55"/>
                  <a:pt x="1388" y="55"/>
                </a:cubicBezTo>
                <a:cubicBezTo>
                  <a:pt x="1387" y="55"/>
                  <a:pt x="1386" y="55"/>
                  <a:pt x="1386" y="54"/>
                </a:cubicBezTo>
                <a:close/>
                <a:moveTo>
                  <a:pt x="2402" y="45"/>
                </a:moveTo>
                <a:cubicBezTo>
                  <a:pt x="2402" y="42"/>
                  <a:pt x="2405" y="39"/>
                  <a:pt x="2408" y="39"/>
                </a:cubicBezTo>
                <a:cubicBezTo>
                  <a:pt x="2408" y="39"/>
                  <a:pt x="2408" y="39"/>
                  <a:pt x="2408" y="39"/>
                </a:cubicBezTo>
                <a:cubicBezTo>
                  <a:pt x="2412" y="39"/>
                  <a:pt x="2414" y="42"/>
                  <a:pt x="2414" y="45"/>
                </a:cubicBezTo>
                <a:cubicBezTo>
                  <a:pt x="2414" y="45"/>
                  <a:pt x="2414" y="45"/>
                  <a:pt x="2414" y="45"/>
                </a:cubicBezTo>
                <a:cubicBezTo>
                  <a:pt x="2414" y="49"/>
                  <a:pt x="2412" y="51"/>
                  <a:pt x="2408" y="51"/>
                </a:cubicBezTo>
                <a:cubicBezTo>
                  <a:pt x="2408" y="51"/>
                  <a:pt x="2408" y="51"/>
                  <a:pt x="2408" y="51"/>
                </a:cubicBezTo>
                <a:cubicBezTo>
                  <a:pt x="2405" y="51"/>
                  <a:pt x="2402" y="49"/>
                  <a:pt x="2402" y="45"/>
                </a:cubicBezTo>
                <a:close/>
                <a:moveTo>
                  <a:pt x="1042" y="41"/>
                </a:moveTo>
                <a:cubicBezTo>
                  <a:pt x="1041" y="38"/>
                  <a:pt x="1042" y="34"/>
                  <a:pt x="1045" y="33"/>
                </a:cubicBezTo>
                <a:cubicBezTo>
                  <a:pt x="1045" y="33"/>
                  <a:pt x="1045" y="33"/>
                  <a:pt x="1045" y="33"/>
                </a:cubicBezTo>
                <a:cubicBezTo>
                  <a:pt x="1048" y="32"/>
                  <a:pt x="1052" y="33"/>
                  <a:pt x="1053" y="36"/>
                </a:cubicBezTo>
                <a:cubicBezTo>
                  <a:pt x="1053" y="36"/>
                  <a:pt x="1053" y="36"/>
                  <a:pt x="1053" y="36"/>
                </a:cubicBezTo>
                <a:cubicBezTo>
                  <a:pt x="1055" y="39"/>
                  <a:pt x="1053" y="43"/>
                  <a:pt x="1050" y="44"/>
                </a:cubicBezTo>
                <a:cubicBezTo>
                  <a:pt x="1050" y="44"/>
                  <a:pt x="1050" y="44"/>
                  <a:pt x="1050" y="44"/>
                </a:cubicBezTo>
                <a:cubicBezTo>
                  <a:pt x="1049" y="44"/>
                  <a:pt x="1049" y="45"/>
                  <a:pt x="1048" y="45"/>
                </a:cubicBezTo>
                <a:cubicBezTo>
                  <a:pt x="1048" y="45"/>
                  <a:pt x="1048" y="45"/>
                  <a:pt x="1048" y="45"/>
                </a:cubicBezTo>
                <a:cubicBezTo>
                  <a:pt x="1045" y="45"/>
                  <a:pt x="1043" y="43"/>
                  <a:pt x="1042" y="41"/>
                </a:cubicBezTo>
                <a:close/>
                <a:moveTo>
                  <a:pt x="0" y="38"/>
                </a:moveTo>
                <a:cubicBezTo>
                  <a:pt x="0" y="34"/>
                  <a:pt x="2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9" y="32"/>
                  <a:pt x="12" y="34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41"/>
                  <a:pt x="9" y="44"/>
                  <a:pt x="6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2" y="44"/>
                  <a:pt x="0" y="41"/>
                  <a:pt x="0" y="38"/>
                </a:cubicBezTo>
                <a:close/>
                <a:moveTo>
                  <a:pt x="1357" y="41"/>
                </a:moveTo>
                <a:cubicBezTo>
                  <a:pt x="1354" y="40"/>
                  <a:pt x="1352" y="36"/>
                  <a:pt x="1354" y="33"/>
                </a:cubicBezTo>
                <a:cubicBezTo>
                  <a:pt x="1354" y="33"/>
                  <a:pt x="1354" y="33"/>
                  <a:pt x="1354" y="33"/>
                </a:cubicBezTo>
                <a:cubicBezTo>
                  <a:pt x="1355" y="30"/>
                  <a:pt x="1358" y="29"/>
                  <a:pt x="1361" y="30"/>
                </a:cubicBezTo>
                <a:cubicBezTo>
                  <a:pt x="1361" y="30"/>
                  <a:pt x="1361" y="30"/>
                  <a:pt x="1361" y="30"/>
                </a:cubicBezTo>
                <a:cubicBezTo>
                  <a:pt x="1365" y="31"/>
                  <a:pt x="1366" y="35"/>
                  <a:pt x="1365" y="38"/>
                </a:cubicBezTo>
                <a:cubicBezTo>
                  <a:pt x="1365" y="38"/>
                  <a:pt x="1365" y="38"/>
                  <a:pt x="1365" y="38"/>
                </a:cubicBezTo>
                <a:cubicBezTo>
                  <a:pt x="1364" y="40"/>
                  <a:pt x="1362" y="42"/>
                  <a:pt x="1359" y="42"/>
                </a:cubicBezTo>
                <a:cubicBezTo>
                  <a:pt x="1359" y="42"/>
                  <a:pt x="1359" y="42"/>
                  <a:pt x="1359" y="42"/>
                </a:cubicBezTo>
                <a:cubicBezTo>
                  <a:pt x="1358" y="42"/>
                  <a:pt x="1358" y="41"/>
                  <a:pt x="1357" y="41"/>
                </a:cubicBezTo>
                <a:close/>
                <a:moveTo>
                  <a:pt x="1072" y="29"/>
                </a:moveTo>
                <a:cubicBezTo>
                  <a:pt x="1071" y="26"/>
                  <a:pt x="1072" y="22"/>
                  <a:pt x="1076" y="21"/>
                </a:cubicBezTo>
                <a:cubicBezTo>
                  <a:pt x="1076" y="21"/>
                  <a:pt x="1076" y="21"/>
                  <a:pt x="1076" y="21"/>
                </a:cubicBezTo>
                <a:cubicBezTo>
                  <a:pt x="1079" y="20"/>
                  <a:pt x="1082" y="22"/>
                  <a:pt x="1083" y="25"/>
                </a:cubicBezTo>
                <a:cubicBezTo>
                  <a:pt x="1083" y="25"/>
                  <a:pt x="1083" y="25"/>
                  <a:pt x="1083" y="25"/>
                </a:cubicBezTo>
                <a:cubicBezTo>
                  <a:pt x="1084" y="28"/>
                  <a:pt x="1083" y="32"/>
                  <a:pt x="1079" y="33"/>
                </a:cubicBezTo>
                <a:cubicBezTo>
                  <a:pt x="1079" y="33"/>
                  <a:pt x="1079" y="33"/>
                  <a:pt x="1079" y="33"/>
                </a:cubicBezTo>
                <a:cubicBezTo>
                  <a:pt x="1079" y="33"/>
                  <a:pt x="1078" y="33"/>
                  <a:pt x="1078" y="33"/>
                </a:cubicBezTo>
                <a:cubicBezTo>
                  <a:pt x="1078" y="33"/>
                  <a:pt x="1078" y="33"/>
                  <a:pt x="1078" y="33"/>
                </a:cubicBezTo>
                <a:cubicBezTo>
                  <a:pt x="1075" y="33"/>
                  <a:pt x="1073" y="31"/>
                  <a:pt x="1072" y="29"/>
                </a:cubicBezTo>
                <a:close/>
                <a:moveTo>
                  <a:pt x="1327" y="30"/>
                </a:moveTo>
                <a:cubicBezTo>
                  <a:pt x="1327" y="30"/>
                  <a:pt x="1327" y="30"/>
                  <a:pt x="1327" y="30"/>
                </a:cubicBezTo>
                <a:cubicBezTo>
                  <a:pt x="1324" y="29"/>
                  <a:pt x="1322" y="26"/>
                  <a:pt x="1323" y="23"/>
                </a:cubicBezTo>
                <a:cubicBezTo>
                  <a:pt x="1323" y="23"/>
                  <a:pt x="1323" y="23"/>
                  <a:pt x="1323" y="23"/>
                </a:cubicBezTo>
                <a:cubicBezTo>
                  <a:pt x="1324" y="20"/>
                  <a:pt x="1328" y="18"/>
                  <a:pt x="1331" y="19"/>
                </a:cubicBezTo>
                <a:cubicBezTo>
                  <a:pt x="1331" y="19"/>
                  <a:pt x="1331" y="19"/>
                  <a:pt x="1331" y="19"/>
                </a:cubicBezTo>
                <a:cubicBezTo>
                  <a:pt x="1334" y="20"/>
                  <a:pt x="1336" y="23"/>
                  <a:pt x="1335" y="26"/>
                </a:cubicBezTo>
                <a:cubicBezTo>
                  <a:pt x="1335" y="26"/>
                  <a:pt x="1335" y="26"/>
                  <a:pt x="1335" y="26"/>
                </a:cubicBezTo>
                <a:cubicBezTo>
                  <a:pt x="1334" y="29"/>
                  <a:pt x="1332" y="31"/>
                  <a:pt x="1329" y="31"/>
                </a:cubicBezTo>
                <a:cubicBezTo>
                  <a:pt x="1329" y="31"/>
                  <a:pt x="1329" y="31"/>
                  <a:pt x="1329" y="31"/>
                </a:cubicBezTo>
                <a:cubicBezTo>
                  <a:pt x="1329" y="31"/>
                  <a:pt x="1328" y="31"/>
                  <a:pt x="1327" y="30"/>
                </a:cubicBezTo>
                <a:close/>
                <a:moveTo>
                  <a:pt x="1102" y="19"/>
                </a:moveTo>
                <a:cubicBezTo>
                  <a:pt x="1102" y="16"/>
                  <a:pt x="1104" y="13"/>
                  <a:pt x="1107" y="12"/>
                </a:cubicBezTo>
                <a:cubicBezTo>
                  <a:pt x="1107" y="12"/>
                  <a:pt x="1107" y="12"/>
                  <a:pt x="1107" y="12"/>
                </a:cubicBezTo>
                <a:cubicBezTo>
                  <a:pt x="1107" y="12"/>
                  <a:pt x="1107" y="12"/>
                  <a:pt x="1107" y="12"/>
                </a:cubicBezTo>
                <a:cubicBezTo>
                  <a:pt x="1107" y="12"/>
                  <a:pt x="1107" y="12"/>
                  <a:pt x="1107" y="12"/>
                </a:cubicBezTo>
                <a:cubicBezTo>
                  <a:pt x="1110" y="11"/>
                  <a:pt x="1113" y="13"/>
                  <a:pt x="1114" y="16"/>
                </a:cubicBezTo>
                <a:cubicBezTo>
                  <a:pt x="1114" y="16"/>
                  <a:pt x="1114" y="16"/>
                  <a:pt x="1114" y="16"/>
                </a:cubicBezTo>
                <a:cubicBezTo>
                  <a:pt x="1115" y="20"/>
                  <a:pt x="1113" y="23"/>
                  <a:pt x="1110" y="24"/>
                </a:cubicBezTo>
                <a:cubicBezTo>
                  <a:pt x="1110" y="24"/>
                  <a:pt x="1110" y="24"/>
                  <a:pt x="1110" y="24"/>
                </a:cubicBezTo>
                <a:cubicBezTo>
                  <a:pt x="1109" y="24"/>
                  <a:pt x="1109" y="24"/>
                  <a:pt x="1108" y="24"/>
                </a:cubicBezTo>
                <a:cubicBezTo>
                  <a:pt x="1108" y="24"/>
                  <a:pt x="1108" y="24"/>
                  <a:pt x="1108" y="24"/>
                </a:cubicBezTo>
                <a:cubicBezTo>
                  <a:pt x="1106" y="24"/>
                  <a:pt x="1103" y="22"/>
                  <a:pt x="1102" y="19"/>
                </a:cubicBezTo>
                <a:close/>
                <a:moveTo>
                  <a:pt x="1297" y="22"/>
                </a:moveTo>
                <a:cubicBezTo>
                  <a:pt x="1297" y="22"/>
                  <a:pt x="1297" y="22"/>
                  <a:pt x="1297" y="22"/>
                </a:cubicBezTo>
                <a:cubicBezTo>
                  <a:pt x="1294" y="21"/>
                  <a:pt x="1292" y="18"/>
                  <a:pt x="1292" y="15"/>
                </a:cubicBezTo>
                <a:cubicBezTo>
                  <a:pt x="1292" y="15"/>
                  <a:pt x="1292" y="15"/>
                  <a:pt x="1292" y="15"/>
                </a:cubicBezTo>
                <a:cubicBezTo>
                  <a:pt x="1293" y="12"/>
                  <a:pt x="1296" y="10"/>
                  <a:pt x="1300" y="10"/>
                </a:cubicBezTo>
                <a:cubicBezTo>
                  <a:pt x="1300" y="10"/>
                  <a:pt x="1300" y="10"/>
                  <a:pt x="1300" y="10"/>
                </a:cubicBezTo>
                <a:cubicBezTo>
                  <a:pt x="1303" y="11"/>
                  <a:pt x="1305" y="14"/>
                  <a:pt x="1304" y="17"/>
                </a:cubicBezTo>
                <a:cubicBezTo>
                  <a:pt x="1304" y="17"/>
                  <a:pt x="1304" y="17"/>
                  <a:pt x="1304" y="17"/>
                </a:cubicBezTo>
                <a:cubicBezTo>
                  <a:pt x="1304" y="20"/>
                  <a:pt x="1301" y="22"/>
                  <a:pt x="1298" y="22"/>
                </a:cubicBezTo>
                <a:cubicBezTo>
                  <a:pt x="1298" y="22"/>
                  <a:pt x="1298" y="22"/>
                  <a:pt x="1298" y="22"/>
                </a:cubicBezTo>
                <a:cubicBezTo>
                  <a:pt x="1298" y="22"/>
                  <a:pt x="1297" y="22"/>
                  <a:pt x="1297" y="22"/>
                </a:cubicBezTo>
                <a:close/>
                <a:moveTo>
                  <a:pt x="2402" y="13"/>
                </a:moveTo>
                <a:cubicBezTo>
                  <a:pt x="2402" y="10"/>
                  <a:pt x="2405" y="7"/>
                  <a:pt x="2408" y="7"/>
                </a:cubicBezTo>
                <a:cubicBezTo>
                  <a:pt x="2408" y="7"/>
                  <a:pt x="2408" y="7"/>
                  <a:pt x="2408" y="7"/>
                </a:cubicBezTo>
                <a:cubicBezTo>
                  <a:pt x="2412" y="7"/>
                  <a:pt x="2414" y="10"/>
                  <a:pt x="2414" y="13"/>
                </a:cubicBezTo>
                <a:cubicBezTo>
                  <a:pt x="2414" y="13"/>
                  <a:pt x="2414" y="13"/>
                  <a:pt x="2414" y="13"/>
                </a:cubicBezTo>
                <a:cubicBezTo>
                  <a:pt x="2414" y="17"/>
                  <a:pt x="2412" y="19"/>
                  <a:pt x="2408" y="19"/>
                </a:cubicBezTo>
                <a:cubicBezTo>
                  <a:pt x="2408" y="19"/>
                  <a:pt x="2408" y="19"/>
                  <a:pt x="2408" y="19"/>
                </a:cubicBezTo>
                <a:cubicBezTo>
                  <a:pt x="2405" y="19"/>
                  <a:pt x="2402" y="17"/>
                  <a:pt x="2402" y="13"/>
                </a:cubicBezTo>
                <a:close/>
                <a:moveTo>
                  <a:pt x="1134" y="12"/>
                </a:moveTo>
                <a:cubicBezTo>
                  <a:pt x="1133" y="9"/>
                  <a:pt x="1135" y="6"/>
                  <a:pt x="1138" y="5"/>
                </a:cubicBezTo>
                <a:cubicBezTo>
                  <a:pt x="1138" y="5"/>
                  <a:pt x="1138" y="5"/>
                  <a:pt x="1138" y="5"/>
                </a:cubicBezTo>
                <a:cubicBezTo>
                  <a:pt x="1142" y="5"/>
                  <a:pt x="1145" y="7"/>
                  <a:pt x="1145" y="10"/>
                </a:cubicBezTo>
                <a:cubicBezTo>
                  <a:pt x="1145" y="10"/>
                  <a:pt x="1145" y="10"/>
                  <a:pt x="1145" y="10"/>
                </a:cubicBezTo>
                <a:cubicBezTo>
                  <a:pt x="1146" y="14"/>
                  <a:pt x="1144" y="17"/>
                  <a:pt x="1141" y="17"/>
                </a:cubicBezTo>
                <a:cubicBezTo>
                  <a:pt x="1141" y="17"/>
                  <a:pt x="1141" y="17"/>
                  <a:pt x="1141" y="17"/>
                </a:cubicBezTo>
                <a:cubicBezTo>
                  <a:pt x="1140" y="17"/>
                  <a:pt x="1140" y="17"/>
                  <a:pt x="1139" y="17"/>
                </a:cubicBezTo>
                <a:cubicBezTo>
                  <a:pt x="1139" y="17"/>
                  <a:pt x="1139" y="17"/>
                  <a:pt x="1139" y="17"/>
                </a:cubicBezTo>
                <a:cubicBezTo>
                  <a:pt x="1137" y="17"/>
                  <a:pt x="1134" y="15"/>
                  <a:pt x="1134" y="12"/>
                </a:cubicBezTo>
                <a:close/>
                <a:moveTo>
                  <a:pt x="1266" y="16"/>
                </a:moveTo>
                <a:cubicBezTo>
                  <a:pt x="1263" y="16"/>
                  <a:pt x="1260" y="13"/>
                  <a:pt x="1261" y="9"/>
                </a:cubicBezTo>
                <a:cubicBezTo>
                  <a:pt x="1261" y="9"/>
                  <a:pt x="1261" y="9"/>
                  <a:pt x="1261" y="9"/>
                </a:cubicBezTo>
                <a:cubicBezTo>
                  <a:pt x="1261" y="6"/>
                  <a:pt x="1265" y="4"/>
                  <a:pt x="1268" y="4"/>
                </a:cubicBezTo>
                <a:cubicBezTo>
                  <a:pt x="1268" y="4"/>
                  <a:pt x="1268" y="4"/>
                  <a:pt x="1268" y="4"/>
                </a:cubicBezTo>
                <a:cubicBezTo>
                  <a:pt x="1271" y="5"/>
                  <a:pt x="1273" y="8"/>
                  <a:pt x="1273" y="11"/>
                </a:cubicBezTo>
                <a:cubicBezTo>
                  <a:pt x="1273" y="11"/>
                  <a:pt x="1273" y="11"/>
                  <a:pt x="1273" y="11"/>
                </a:cubicBezTo>
                <a:cubicBezTo>
                  <a:pt x="1272" y="14"/>
                  <a:pt x="1270" y="16"/>
                  <a:pt x="1267" y="16"/>
                </a:cubicBezTo>
                <a:cubicBezTo>
                  <a:pt x="1267" y="16"/>
                  <a:pt x="1267" y="16"/>
                  <a:pt x="1267" y="16"/>
                </a:cubicBezTo>
                <a:cubicBezTo>
                  <a:pt x="1267" y="16"/>
                  <a:pt x="1266" y="16"/>
                  <a:pt x="1266" y="16"/>
                </a:cubicBezTo>
                <a:close/>
                <a:moveTo>
                  <a:pt x="1165" y="8"/>
                </a:moveTo>
                <a:cubicBezTo>
                  <a:pt x="1165" y="4"/>
                  <a:pt x="1167" y="2"/>
                  <a:pt x="1171" y="1"/>
                </a:cubicBezTo>
                <a:cubicBezTo>
                  <a:pt x="1171" y="1"/>
                  <a:pt x="1171" y="1"/>
                  <a:pt x="1171" y="1"/>
                </a:cubicBezTo>
                <a:cubicBezTo>
                  <a:pt x="1174" y="1"/>
                  <a:pt x="1177" y="3"/>
                  <a:pt x="1177" y="7"/>
                </a:cubicBezTo>
                <a:cubicBezTo>
                  <a:pt x="1177" y="7"/>
                  <a:pt x="1177" y="7"/>
                  <a:pt x="1177" y="7"/>
                </a:cubicBezTo>
                <a:cubicBezTo>
                  <a:pt x="1177" y="10"/>
                  <a:pt x="1175" y="13"/>
                  <a:pt x="1172" y="13"/>
                </a:cubicBezTo>
                <a:cubicBezTo>
                  <a:pt x="1172" y="13"/>
                  <a:pt x="1172" y="13"/>
                  <a:pt x="1172" y="13"/>
                </a:cubicBezTo>
                <a:cubicBezTo>
                  <a:pt x="1172" y="13"/>
                  <a:pt x="1171" y="13"/>
                  <a:pt x="1171" y="13"/>
                </a:cubicBezTo>
                <a:cubicBezTo>
                  <a:pt x="1171" y="13"/>
                  <a:pt x="1171" y="13"/>
                  <a:pt x="1171" y="13"/>
                </a:cubicBezTo>
                <a:cubicBezTo>
                  <a:pt x="1168" y="13"/>
                  <a:pt x="1166" y="11"/>
                  <a:pt x="1165" y="8"/>
                </a:cubicBezTo>
                <a:close/>
                <a:moveTo>
                  <a:pt x="1235" y="13"/>
                </a:moveTo>
                <a:cubicBezTo>
                  <a:pt x="1231" y="12"/>
                  <a:pt x="1229" y="10"/>
                  <a:pt x="1229" y="6"/>
                </a:cubicBezTo>
                <a:cubicBezTo>
                  <a:pt x="1229" y="6"/>
                  <a:pt x="1229" y="6"/>
                  <a:pt x="1229" y="6"/>
                </a:cubicBezTo>
                <a:cubicBezTo>
                  <a:pt x="1229" y="3"/>
                  <a:pt x="1232" y="0"/>
                  <a:pt x="1236" y="1"/>
                </a:cubicBezTo>
                <a:cubicBezTo>
                  <a:pt x="1236" y="1"/>
                  <a:pt x="1236" y="1"/>
                  <a:pt x="1236" y="1"/>
                </a:cubicBezTo>
                <a:cubicBezTo>
                  <a:pt x="1236" y="1"/>
                  <a:pt x="1236" y="1"/>
                  <a:pt x="1236" y="1"/>
                </a:cubicBezTo>
                <a:cubicBezTo>
                  <a:pt x="1236" y="1"/>
                  <a:pt x="1236" y="1"/>
                  <a:pt x="1236" y="1"/>
                </a:cubicBezTo>
                <a:cubicBezTo>
                  <a:pt x="1239" y="1"/>
                  <a:pt x="1241" y="4"/>
                  <a:pt x="1241" y="7"/>
                </a:cubicBezTo>
                <a:cubicBezTo>
                  <a:pt x="1241" y="7"/>
                  <a:pt x="1241" y="7"/>
                  <a:pt x="1241" y="7"/>
                </a:cubicBezTo>
                <a:cubicBezTo>
                  <a:pt x="1241" y="10"/>
                  <a:pt x="1238" y="13"/>
                  <a:pt x="1235" y="13"/>
                </a:cubicBezTo>
                <a:cubicBezTo>
                  <a:pt x="1235" y="13"/>
                  <a:pt x="1235" y="13"/>
                  <a:pt x="1235" y="13"/>
                </a:cubicBezTo>
                <a:cubicBezTo>
                  <a:pt x="1235" y="13"/>
                  <a:pt x="1235" y="13"/>
                  <a:pt x="1235" y="13"/>
                </a:cubicBezTo>
                <a:close/>
                <a:moveTo>
                  <a:pt x="1197" y="6"/>
                </a:moveTo>
                <a:cubicBezTo>
                  <a:pt x="1197" y="2"/>
                  <a:pt x="1200" y="0"/>
                  <a:pt x="1203" y="0"/>
                </a:cubicBezTo>
                <a:cubicBezTo>
                  <a:pt x="1203" y="0"/>
                  <a:pt x="1203" y="0"/>
                  <a:pt x="1203" y="0"/>
                </a:cubicBezTo>
                <a:cubicBezTo>
                  <a:pt x="1206" y="0"/>
                  <a:pt x="1209" y="2"/>
                  <a:pt x="1209" y="6"/>
                </a:cubicBezTo>
                <a:cubicBezTo>
                  <a:pt x="1209" y="6"/>
                  <a:pt x="1209" y="6"/>
                  <a:pt x="1209" y="6"/>
                </a:cubicBezTo>
                <a:cubicBezTo>
                  <a:pt x="1209" y="9"/>
                  <a:pt x="1207" y="12"/>
                  <a:pt x="1203" y="12"/>
                </a:cubicBezTo>
                <a:cubicBezTo>
                  <a:pt x="1203" y="12"/>
                  <a:pt x="1203" y="12"/>
                  <a:pt x="1203" y="12"/>
                </a:cubicBezTo>
                <a:cubicBezTo>
                  <a:pt x="1203" y="12"/>
                  <a:pt x="1203" y="12"/>
                  <a:pt x="1203" y="12"/>
                </a:cubicBezTo>
                <a:cubicBezTo>
                  <a:pt x="1203" y="12"/>
                  <a:pt x="1203" y="12"/>
                  <a:pt x="1203" y="12"/>
                </a:cubicBezTo>
                <a:cubicBezTo>
                  <a:pt x="1200" y="12"/>
                  <a:pt x="1197" y="9"/>
                  <a:pt x="1197" y="6"/>
                </a:cubicBezTo>
                <a:close/>
                <a:moveTo>
                  <a:pt x="0" y="6"/>
                </a:moveTo>
                <a:cubicBezTo>
                  <a:pt x="0" y="2"/>
                  <a:pt x="2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2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9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2" y="12"/>
                  <a:pt x="0" y="9"/>
                  <a:pt x="0" y="6"/>
                </a:cubicBezTo>
                <a:close/>
              </a:path>
            </a:pathLst>
          </a:custGeom>
          <a:solidFill>
            <a:srgbClr val="78A02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1001;p18"/>
          <p:cNvSpPr/>
          <p:nvPr/>
        </p:nvSpPr>
        <p:spPr>
          <a:xfrm>
            <a:off x="813682" y="1904593"/>
            <a:ext cx="231775" cy="218714"/>
          </a:xfrm>
          <a:prstGeom prst="ellipse">
            <a:avLst/>
          </a:prstGeom>
          <a:solidFill>
            <a:srgbClr val="818BA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1003;p18"/>
          <p:cNvSpPr/>
          <p:nvPr/>
        </p:nvSpPr>
        <p:spPr>
          <a:xfrm>
            <a:off x="824795" y="4260774"/>
            <a:ext cx="209550" cy="206375"/>
          </a:xfrm>
          <a:prstGeom prst="ellipse">
            <a:avLst/>
          </a:prstGeom>
          <a:solidFill>
            <a:srgbClr val="87CB9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1004;p18"/>
          <p:cNvSpPr/>
          <p:nvPr/>
        </p:nvSpPr>
        <p:spPr>
          <a:xfrm>
            <a:off x="3713397" y="5040144"/>
            <a:ext cx="206375" cy="209550"/>
          </a:xfrm>
          <a:prstGeom prst="ellipse">
            <a:avLst/>
          </a:prstGeom>
          <a:solidFill>
            <a:srgbClr val="F04E2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005;p18"/>
          <p:cNvSpPr/>
          <p:nvPr/>
        </p:nvSpPr>
        <p:spPr>
          <a:xfrm>
            <a:off x="3869765" y="3816291"/>
            <a:ext cx="204788" cy="209550"/>
          </a:xfrm>
          <a:prstGeom prst="ellipse">
            <a:avLst/>
          </a:prstGeom>
          <a:solidFill>
            <a:srgbClr val="39C4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006;p18"/>
          <p:cNvSpPr/>
          <p:nvPr/>
        </p:nvSpPr>
        <p:spPr>
          <a:xfrm>
            <a:off x="4062745" y="2394068"/>
            <a:ext cx="209550" cy="204788"/>
          </a:xfrm>
          <a:prstGeom prst="ellipse">
            <a:avLst/>
          </a:prstGeom>
          <a:solidFill>
            <a:srgbClr val="C31F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007;p18"/>
          <p:cNvSpPr/>
          <p:nvPr/>
        </p:nvSpPr>
        <p:spPr>
          <a:xfrm>
            <a:off x="5056779" y="1626118"/>
            <a:ext cx="206375" cy="209550"/>
          </a:xfrm>
          <a:prstGeom prst="ellipse">
            <a:avLst/>
          </a:prstGeom>
          <a:solidFill>
            <a:srgbClr val="6659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1008;p18"/>
          <p:cNvSpPr/>
          <p:nvPr/>
        </p:nvSpPr>
        <p:spPr>
          <a:xfrm>
            <a:off x="6560852" y="1899691"/>
            <a:ext cx="206375" cy="206375"/>
          </a:xfrm>
          <a:prstGeom prst="ellipse">
            <a:avLst/>
          </a:prstGeom>
          <a:solidFill>
            <a:srgbClr val="B78E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8" name="Google Shape;1009;p18"/>
          <p:cNvSpPr/>
          <p:nvPr/>
        </p:nvSpPr>
        <p:spPr>
          <a:xfrm>
            <a:off x="6921381" y="3348556"/>
            <a:ext cx="204788" cy="204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9" name="Google Shape;1010;p18"/>
          <p:cNvSpPr/>
          <p:nvPr/>
        </p:nvSpPr>
        <p:spPr>
          <a:xfrm>
            <a:off x="6988971" y="4866037"/>
            <a:ext cx="204788" cy="206375"/>
          </a:xfrm>
          <a:prstGeom prst="ellipse">
            <a:avLst/>
          </a:prstGeom>
          <a:solidFill>
            <a:srgbClr val="8AB6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1013;p18"/>
          <p:cNvSpPr/>
          <p:nvPr/>
        </p:nvSpPr>
        <p:spPr>
          <a:xfrm>
            <a:off x="9967325" y="2180003"/>
            <a:ext cx="209550" cy="206375"/>
          </a:xfrm>
          <a:prstGeom prst="ellipse">
            <a:avLst/>
          </a:prstGeom>
          <a:solidFill>
            <a:srgbClr val="4584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21" name="Google Shape;1014;p18"/>
          <p:cNvSpPr/>
          <p:nvPr/>
        </p:nvSpPr>
        <p:spPr>
          <a:xfrm>
            <a:off x="9967325" y="1526141"/>
            <a:ext cx="209550" cy="209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22" name="Google Shape;1031;p18"/>
          <p:cNvSpPr/>
          <p:nvPr/>
        </p:nvSpPr>
        <p:spPr>
          <a:xfrm>
            <a:off x="925486" y="1893084"/>
            <a:ext cx="11596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818BA4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JANUAR</a:t>
            </a:r>
            <a:endParaRPr sz="1600" b="1" i="0" u="none" strike="noStrike" cap="none" dirty="0">
              <a:solidFill>
                <a:srgbClr val="818BA4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3" name="Google Shape;1040;p18"/>
          <p:cNvSpPr/>
          <p:nvPr/>
        </p:nvSpPr>
        <p:spPr>
          <a:xfrm>
            <a:off x="9867383" y="1281257"/>
            <a:ext cx="41036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</a:pPr>
            <a:r>
              <a:rPr lang="ru-RU" sz="1400" b="1" i="0" u="none" strike="noStrike" cap="none" dirty="0" smtClean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202</a:t>
            </a:r>
            <a:r>
              <a:rPr lang="sl-SI" sz="1400" b="1" dirty="0">
                <a:solidFill>
                  <a:schemeClr val="accent1"/>
                </a:solidFill>
                <a:latin typeface="Republika" panose="02000506040000020004" pitchFamily="2" charset="-18"/>
                <a:ea typeface="Open Sans"/>
                <a:cs typeface="Open Sans"/>
                <a:sym typeface="Open Sans"/>
              </a:rPr>
              <a:t>4</a:t>
            </a:r>
            <a:endParaRPr sz="1800" b="0" i="0" u="none" strike="noStrike" cap="none" dirty="0">
              <a:solidFill>
                <a:schemeClr val="accent1"/>
              </a:solidFill>
              <a:latin typeface="Republika" panose="02000506040000020004" pitchFamily="2" charset="-18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031;p18"/>
          <p:cNvSpPr/>
          <p:nvPr/>
        </p:nvSpPr>
        <p:spPr>
          <a:xfrm>
            <a:off x="851085" y="4226786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87CB9D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MAREC</a:t>
            </a:r>
            <a:endParaRPr sz="1600" b="1" i="0" u="none" strike="noStrike" cap="none" dirty="0">
              <a:solidFill>
                <a:srgbClr val="87CB9D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5" name="Google Shape;1031;p18"/>
          <p:cNvSpPr/>
          <p:nvPr/>
        </p:nvSpPr>
        <p:spPr>
          <a:xfrm>
            <a:off x="3714787" y="5025041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F04E23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APRIL</a:t>
            </a:r>
            <a:endParaRPr sz="1600" b="1" i="0" u="none" strike="noStrike" cap="none" dirty="0">
              <a:solidFill>
                <a:srgbClr val="F04E23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6" name="Google Shape;1031;p18"/>
          <p:cNvSpPr/>
          <p:nvPr/>
        </p:nvSpPr>
        <p:spPr>
          <a:xfrm>
            <a:off x="3730148" y="3793679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39C4E0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MAJ</a:t>
            </a:r>
            <a:endParaRPr sz="1600" b="1" i="0" u="none" strike="noStrike" cap="none" dirty="0">
              <a:solidFill>
                <a:srgbClr val="39C4E0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7" name="Google Shape;1031;p18"/>
          <p:cNvSpPr/>
          <p:nvPr/>
        </p:nvSpPr>
        <p:spPr>
          <a:xfrm>
            <a:off x="3984151" y="2358979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C31F57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JUNIJ</a:t>
            </a:r>
            <a:endParaRPr sz="1600" b="1" i="0" u="none" strike="noStrike" cap="none" dirty="0">
              <a:solidFill>
                <a:srgbClr val="C31F57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8" name="Google Shape;1031;p18"/>
          <p:cNvSpPr/>
          <p:nvPr/>
        </p:nvSpPr>
        <p:spPr>
          <a:xfrm>
            <a:off x="4982297" y="1593774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6659A6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JULIJ</a:t>
            </a:r>
            <a:endParaRPr sz="1600" b="1" i="0" u="none" strike="noStrike" cap="none" dirty="0">
              <a:solidFill>
                <a:srgbClr val="6659A6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9" name="Google Shape;1031;p18"/>
          <p:cNvSpPr/>
          <p:nvPr/>
        </p:nvSpPr>
        <p:spPr>
          <a:xfrm>
            <a:off x="6664039" y="1887008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B78EBA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AVGUST</a:t>
            </a:r>
            <a:endParaRPr sz="1600" b="1" i="0" u="none" strike="noStrike" cap="none" dirty="0">
              <a:solidFill>
                <a:srgbClr val="B78EBA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0" name="Google Shape;1031;p18"/>
          <p:cNvSpPr/>
          <p:nvPr/>
        </p:nvSpPr>
        <p:spPr>
          <a:xfrm>
            <a:off x="7154650" y="3338630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chemeClr val="accent6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SEPTEMBER</a:t>
            </a:r>
            <a:endParaRPr sz="1600" b="1" i="0" u="none" strike="noStrike" cap="none" dirty="0">
              <a:solidFill>
                <a:schemeClr val="accent6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1" name="Google Shape;1031;p18"/>
          <p:cNvSpPr/>
          <p:nvPr/>
        </p:nvSpPr>
        <p:spPr>
          <a:xfrm>
            <a:off x="7072640" y="4852704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8AB6C9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OKTOBER</a:t>
            </a:r>
            <a:endParaRPr sz="1600" b="1" i="0" u="none" strike="noStrike" cap="none" dirty="0">
              <a:solidFill>
                <a:srgbClr val="8AB6C9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2" name="Google Shape;1031;p18"/>
          <p:cNvSpPr/>
          <p:nvPr/>
        </p:nvSpPr>
        <p:spPr>
          <a:xfrm>
            <a:off x="10167744" y="4331560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1A6A6E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NOVEMBER</a:t>
            </a:r>
            <a:endParaRPr sz="1600" b="1" i="0" u="none" strike="noStrike" cap="none" dirty="0">
              <a:solidFill>
                <a:srgbClr val="1A6A6E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3" name="Google Shape;1031;p18"/>
          <p:cNvSpPr/>
          <p:nvPr/>
        </p:nvSpPr>
        <p:spPr>
          <a:xfrm>
            <a:off x="10143702" y="2160079"/>
            <a:ext cx="1250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pen Sans"/>
              <a:buNone/>
            </a:pPr>
            <a:r>
              <a:rPr lang="sl-SI" sz="1600" b="1" dirty="0" smtClean="0">
                <a:solidFill>
                  <a:srgbClr val="45845B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DECEMBER</a:t>
            </a:r>
            <a:endParaRPr sz="1600" b="1" i="0" u="none" strike="noStrike" cap="none" dirty="0">
              <a:solidFill>
                <a:srgbClr val="45845B"/>
              </a:solidFill>
              <a:latin typeface="Republika" panose="02000506040000020004" pitchFamily="2" charset="-18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4" name="Google Shape;1011;p18"/>
          <p:cNvSpPr/>
          <p:nvPr/>
        </p:nvSpPr>
        <p:spPr>
          <a:xfrm>
            <a:off x="9988431" y="4349896"/>
            <a:ext cx="209550" cy="209550"/>
          </a:xfrm>
          <a:prstGeom prst="ellipse">
            <a:avLst/>
          </a:prstGeom>
          <a:solidFill>
            <a:srgbClr val="1A6A6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35" name="Google Shape;1035;p18"/>
          <p:cNvSpPr txBox="1"/>
          <p:nvPr/>
        </p:nvSpPr>
        <p:spPr>
          <a:xfrm>
            <a:off x="1069362" y="2100107"/>
            <a:ext cx="258681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Mini družbena kampanja (Kam na izlet) – Evropa v moji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regiji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Slavnostni dogodek ob sprejetju Programa EKP 2021-27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Sejem </a:t>
            </a:r>
            <a:r>
              <a:rPr lang="sl-SI" sz="1100" dirty="0" err="1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Informativa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2023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36" name="Google Shape;1035;p18"/>
          <p:cNvSpPr txBox="1"/>
          <p:nvPr/>
        </p:nvSpPr>
        <p:spPr>
          <a:xfrm>
            <a:off x="1081241" y="4421051"/>
            <a:ext cx="2535477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Mini družbena kampanja (Kam na izlet) – Evropa v moji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regiji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Skupni letni dogodek (v sodelovanju z EU direkt točkami) – potujoča pisarna</a:t>
            </a:r>
          </a:p>
        </p:txBody>
      </p:sp>
      <p:sp>
        <p:nvSpPr>
          <p:cNvPr id="37" name="Google Shape;1035;p18"/>
          <p:cNvSpPr txBox="1"/>
          <p:nvPr/>
        </p:nvSpPr>
        <p:spPr>
          <a:xfrm>
            <a:off x="3972953" y="5242213"/>
            <a:ext cx="2577615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Animirani film o EKP kot šolski pripomoček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INFORM SI – 1. srečanje v letu 2023 (Srečanje komunikatorjev OU in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PT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v živo) + </a:t>
            </a:r>
            <a:r>
              <a:rPr lang="sl-SI" sz="1100" dirty="0" err="1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Country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Team meeting z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Skupni letni dogodek (v sodelovanju z EU direkt točkami) – potujoča pisarna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38" name="Google Shape;1035;p18"/>
          <p:cNvSpPr txBox="1"/>
          <p:nvPr/>
        </p:nvSpPr>
        <p:spPr>
          <a:xfrm>
            <a:off x="4117799" y="4030547"/>
            <a:ext cx="2079031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Zaključek Potujoče pisarne ob Dnevu Evrope na Kongresnem trgu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EU projekt, moj projekt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39" name="Google Shape;1035;p18"/>
          <p:cNvSpPr txBox="1"/>
          <p:nvPr/>
        </p:nvSpPr>
        <p:spPr>
          <a:xfrm>
            <a:off x="4206540" y="2587284"/>
            <a:ext cx="2079031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Promocijske aktivnosti ob robu kolesarske dirke po Sloveniji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Mini družbena kampanja (Oživitev mestnih jeder) – Evropa v moji regiji</a:t>
            </a: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40" name="Google Shape;1035;p18"/>
          <p:cNvSpPr txBox="1"/>
          <p:nvPr/>
        </p:nvSpPr>
        <p:spPr>
          <a:xfrm>
            <a:off x="4662948" y="1809610"/>
            <a:ext cx="207903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Mini družbena kampanja (Oživitev mestnih jeder) – Evropa v moji regiji</a:t>
            </a:r>
          </a:p>
        </p:txBody>
      </p:sp>
      <p:sp>
        <p:nvSpPr>
          <p:cNvPr id="41" name="Google Shape;1035;p18"/>
          <p:cNvSpPr txBox="1"/>
          <p:nvPr/>
        </p:nvSpPr>
        <p:spPr>
          <a:xfrm>
            <a:off x="6823531" y="2113747"/>
            <a:ext cx="207903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Snemanje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video vsebin – »EU projekt v mojem kraju«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(sodelovanje z dijaki / študenti)</a:t>
            </a:r>
            <a:endParaRPr lang="sl-SI" sz="1100" dirty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42" name="Google Shape;1035;p18"/>
          <p:cNvSpPr txBox="1"/>
          <p:nvPr/>
        </p:nvSpPr>
        <p:spPr>
          <a:xfrm>
            <a:off x="7124635" y="3566018"/>
            <a:ext cx="2436018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ASOC – Šola kohezije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Festival za tretje življenjsko obdobje </a:t>
            </a: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Konferenca na temo krožnega gospodarstva in javnih razpisov v povezavi z novo FP 2021-2027</a:t>
            </a: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43" name="Google Shape;1035;p18"/>
          <p:cNvSpPr txBox="1"/>
          <p:nvPr/>
        </p:nvSpPr>
        <p:spPr>
          <a:xfrm>
            <a:off x="7375891" y="5124098"/>
            <a:ext cx="207903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Slovenski regionalni dnevi</a:t>
            </a:r>
          </a:p>
        </p:txBody>
      </p:sp>
      <p:sp>
        <p:nvSpPr>
          <p:cNvPr id="44" name="Google Shape;1035;p18"/>
          <p:cNvSpPr txBox="1"/>
          <p:nvPr/>
        </p:nvSpPr>
        <p:spPr>
          <a:xfrm>
            <a:off x="10029819" y="4616557"/>
            <a:ext cx="168252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Javnomnenjska</a:t>
            </a:r>
          </a:p>
          <a:p>
            <a:pPr lvl="0"/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    raziskava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Mini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družbena kampanja (Kulturna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dediščina)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– Evropa v moji regiji</a:t>
            </a: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45" name="Google Shape;1035;p18"/>
          <p:cNvSpPr txBox="1"/>
          <p:nvPr/>
        </p:nvSpPr>
        <p:spPr>
          <a:xfrm>
            <a:off x="10168380" y="2435740"/>
            <a:ext cx="156002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Tiskovine ob koncu leta (koledarji,</a:t>
            </a:r>
          </a:p>
          <a:p>
            <a:pPr lvl="0"/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      rokovniki)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INFORM SI – 2. srečanje v letu 2023 (Srečanje komunikatorjev OU in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PT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v živo)      </a:t>
            </a: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46" name="Google Shape;1014;p18"/>
          <p:cNvSpPr/>
          <p:nvPr/>
        </p:nvSpPr>
        <p:spPr>
          <a:xfrm>
            <a:off x="817444" y="1496148"/>
            <a:ext cx="209550" cy="209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47" name="Google Shape;1040;p18"/>
          <p:cNvSpPr/>
          <p:nvPr/>
        </p:nvSpPr>
        <p:spPr>
          <a:xfrm>
            <a:off x="728146" y="1287087"/>
            <a:ext cx="41036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</a:pPr>
            <a:r>
              <a:rPr lang="ru-RU" sz="1400" b="1" i="0" u="none" strike="noStrike" cap="none" dirty="0" smtClean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202</a:t>
            </a:r>
            <a:r>
              <a:rPr lang="sl-SI" sz="1400" b="1" dirty="0">
                <a:solidFill>
                  <a:schemeClr val="accent1"/>
                </a:solidFill>
                <a:latin typeface="Republika" panose="02000506040000020004" pitchFamily="2" charset="-18"/>
                <a:ea typeface="Open Sans"/>
                <a:cs typeface="Open Sans"/>
                <a:sym typeface="Open Sans"/>
              </a:rPr>
              <a:t>3</a:t>
            </a:r>
            <a:endParaRPr sz="1800" b="0" i="0" u="none" strike="noStrike" cap="none" dirty="0">
              <a:solidFill>
                <a:schemeClr val="accent1"/>
              </a:solidFill>
              <a:latin typeface="Republika" panose="02000506040000020004" pitchFamily="2" charset="-18"/>
              <a:ea typeface="Arial"/>
              <a:cs typeface="Arial"/>
              <a:sym typeface="Arial"/>
            </a:endParaRPr>
          </a:p>
        </p:txBody>
      </p:sp>
      <p:sp>
        <p:nvSpPr>
          <p:cNvPr id="48" name="Google Shape;1001;p18"/>
          <p:cNvSpPr/>
          <p:nvPr/>
        </p:nvSpPr>
        <p:spPr>
          <a:xfrm>
            <a:off x="795219" y="3337597"/>
            <a:ext cx="231775" cy="2187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epublika" panose="02000506040000020004" pitchFamily="2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49" name="Pravokotnik 48"/>
          <p:cNvSpPr/>
          <p:nvPr/>
        </p:nvSpPr>
        <p:spPr>
          <a:xfrm>
            <a:off x="942374" y="3269167"/>
            <a:ext cx="1346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3"/>
              </a:buClr>
              <a:buSzPts val="1400"/>
            </a:pPr>
            <a:r>
              <a:rPr lang="sl-SI" b="1" dirty="0">
                <a:solidFill>
                  <a:srgbClr val="FFC000"/>
                </a:solidFill>
                <a:latin typeface="Republika" panose="02000506040000020004" pitchFamily="2" charset="-18"/>
                <a:ea typeface="Cambria" panose="02040503050406030204" pitchFamily="18" charset="0"/>
                <a:cs typeface="Arial"/>
                <a:sym typeface="Arial"/>
              </a:rPr>
              <a:t>FEBRUAR</a:t>
            </a:r>
          </a:p>
        </p:txBody>
      </p:sp>
      <p:sp>
        <p:nvSpPr>
          <p:cNvPr id="50" name="Google Shape;1035;p18"/>
          <p:cNvSpPr txBox="1"/>
          <p:nvPr/>
        </p:nvSpPr>
        <p:spPr>
          <a:xfrm>
            <a:off x="1045457" y="3562720"/>
            <a:ext cx="258681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  <a:sym typeface="Open Sans"/>
              </a:rPr>
              <a:t>Mini družbena kampanja (Kam na izlet) – Evropa v moji regiji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53" name="PoljeZBesedilom 52"/>
          <p:cNvSpPr txBox="1"/>
          <p:nvPr/>
        </p:nvSpPr>
        <p:spPr>
          <a:xfrm>
            <a:off x="7423991" y="198041"/>
            <a:ext cx="4288353" cy="938719"/>
          </a:xfrm>
          <a:prstGeom prst="rect">
            <a:avLst/>
          </a:prstGeom>
          <a:solidFill>
            <a:srgbClr val="87CB9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sl-SI" sz="1100" b="1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Celoletne aktivnosti: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Vizija kohezija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Dobre zgodbe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FB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in IG EU skladi – odločitve o podpori,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razpisi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, </a:t>
            </a:r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aktualne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novice, </a:t>
            </a:r>
            <a:endParaRPr lang="sl-SI" sz="1100" dirty="0" smtClean="0">
              <a:latin typeface="Republika" panose="02000506040000020004" pitchFamily="2" charset="-18"/>
              <a:ea typeface="Cambria" panose="02040503050406030204" pitchFamily="18" charset="0"/>
              <a:cs typeface="Open Sans"/>
            </a:endParaRPr>
          </a:p>
          <a:p>
            <a:r>
              <a:rPr lang="sl-SI" sz="1100" dirty="0" smtClean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     nagradne </a:t>
            </a:r>
            <a:r>
              <a:rPr lang="sl-SI" sz="1100" dirty="0">
                <a:latin typeface="Republika" panose="02000506040000020004" pitchFamily="2" charset="-18"/>
                <a:ea typeface="Cambria" panose="02040503050406030204" pitchFamily="18" charset="0"/>
                <a:cs typeface="Open Sans"/>
              </a:rPr>
              <a:t>igre. </a:t>
            </a:r>
          </a:p>
        </p:txBody>
      </p:sp>
    </p:spTree>
    <p:extLst>
      <p:ext uri="{BB962C8B-B14F-4D97-AF65-F5344CB8AC3E}">
        <p14:creationId xmlns:p14="http://schemas.microsoft.com/office/powerpoint/2010/main" val="32167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Komuniciranje Programa EKP 2021-2027</a:t>
            </a:r>
            <a:endParaRPr lang="sl-SI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24614"/>
            <a:ext cx="6006483" cy="45523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400" dirty="0">
                <a:latin typeface="Republika" panose="02000506040000020004" pitchFamily="2" charset="-18"/>
              </a:rPr>
              <a:t>Slavnostni dogodek ob sprejetju Programa </a:t>
            </a:r>
            <a:r>
              <a:rPr lang="pl-PL" sz="2400" dirty="0" smtClean="0">
                <a:latin typeface="Republika" panose="02000506040000020004" pitchFamily="2" charset="-18"/>
              </a:rPr>
              <a:t>EKP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Republika" panose="02000506040000020004" pitchFamily="2" charset="-18"/>
              </a:rPr>
              <a:t>Povzetek programa za splošno javnost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>
                <a:latin typeface="Republika" panose="02000506040000020004" pitchFamily="2" charset="-18"/>
              </a:rPr>
              <a:t> Animirani film o EKP kot šolski </a:t>
            </a:r>
            <a:r>
              <a:rPr lang="pl-PL" sz="2400" dirty="0" smtClean="0">
                <a:latin typeface="Republika" panose="02000506040000020004" pitchFamily="2" charset="-18"/>
              </a:rPr>
              <a:t>pripomoček </a:t>
            </a:r>
            <a:endParaRPr lang="pl-PL" sz="2400" dirty="0">
              <a:latin typeface="Republika" panose="02000506040000020004" pitchFamily="2" charset="-18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sz="2400" dirty="0" smtClean="0">
              <a:latin typeface="Republika" panose="02000506040000020004" pitchFamily="2" charset="-18"/>
            </a:endParaRPr>
          </a:p>
          <a:p>
            <a:pPr>
              <a:buFont typeface="Wingdings" panose="05000000000000000000" pitchFamily="2" charset="2"/>
              <a:buChar char="ü"/>
            </a:pPr>
            <a:endParaRPr lang="sl-SI" sz="2400" dirty="0">
              <a:latin typeface="Republika" panose="02000506040000020004" pitchFamily="2" charset="-1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6136286"/>
            <a:ext cx="2235530" cy="469003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168436"/>
            <a:ext cx="872843" cy="4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195">
            <a:off x="5827114" y="3339126"/>
            <a:ext cx="4230492" cy="2815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Slika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398">
            <a:off x="7957752" y="1631274"/>
            <a:ext cx="3285005" cy="1849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" name="Slika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042085">
            <a:off x="3043215" y="3798212"/>
            <a:ext cx="2338481" cy="2324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38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9625" y="489413"/>
            <a:ext cx="10515600" cy="797618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Mini družbena kampanja – Evropa v moji regiji</a:t>
            </a:r>
            <a:endParaRPr lang="sl-SI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6136286"/>
            <a:ext cx="2235530" cy="469003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168436"/>
            <a:ext cx="872843" cy="4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3" y="1471878"/>
            <a:ext cx="3600820" cy="374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" name="Slika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41" y="3232899"/>
            <a:ext cx="1560403" cy="1560403"/>
          </a:xfrm>
          <a:prstGeom prst="rect">
            <a:avLst/>
          </a:prstGeom>
        </p:spPr>
      </p:pic>
      <p:sp>
        <p:nvSpPr>
          <p:cNvPr id="55" name="Označba mesta vsebine 2"/>
          <p:cNvSpPr>
            <a:spLocks noGrp="1"/>
          </p:cNvSpPr>
          <p:nvPr>
            <p:ph idx="1"/>
          </p:nvPr>
        </p:nvSpPr>
        <p:spPr>
          <a:xfrm>
            <a:off x="4630732" y="1471878"/>
            <a:ext cx="6925824" cy="313691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sl-SI" sz="2600" b="1" dirty="0" smtClean="0">
                <a:latin typeface="Republika" panose="02000506040000020004" pitchFamily="2" charset="-18"/>
              </a:rPr>
              <a:t>USPEŠNE ZGODBE MSP </a:t>
            </a:r>
            <a:r>
              <a:rPr lang="sl-SI" sz="2600" dirty="0" smtClean="0">
                <a:latin typeface="Republika" panose="02000506040000020004" pitchFamily="2" charset="-18"/>
              </a:rPr>
              <a:t>- promocija osmih </a:t>
            </a:r>
            <a:r>
              <a:rPr lang="sl-SI" sz="2600" dirty="0">
                <a:latin typeface="Republika" panose="02000506040000020004" pitchFamily="2" charset="-18"/>
              </a:rPr>
              <a:t>video </a:t>
            </a:r>
            <a:r>
              <a:rPr lang="sl-SI" sz="2600" dirty="0" smtClean="0">
                <a:latin typeface="Republika" panose="02000506040000020004" pitchFamily="2" charset="-18"/>
              </a:rPr>
              <a:t>vsebin (zaključeno) </a:t>
            </a:r>
          </a:p>
          <a:p>
            <a:pPr lvl="1">
              <a:lnSpc>
                <a:spcPct val="120000"/>
              </a:lnSpc>
            </a:pPr>
            <a:r>
              <a:rPr lang="sl-SI" dirty="0" smtClean="0">
                <a:latin typeface="Republika" panose="02000506040000020004" pitchFamily="2" charset="-18"/>
              </a:rPr>
              <a:t>Skupni doseg: 354.747 </a:t>
            </a:r>
            <a:endParaRPr lang="sl-SI" dirty="0">
              <a:latin typeface="Republika" panose="02000506040000020004" pitchFamily="2" charset="-18"/>
            </a:endParaRPr>
          </a:p>
          <a:p>
            <a:pPr lvl="1">
              <a:lnSpc>
                <a:spcPct val="120000"/>
              </a:lnSpc>
            </a:pPr>
            <a:r>
              <a:rPr lang="sl-SI" dirty="0" smtClean="0">
                <a:latin typeface="Republika" panose="02000506040000020004" pitchFamily="2" charset="-18"/>
              </a:rPr>
              <a:t>najboljši doseg posameznega videa: 49.883</a:t>
            </a:r>
            <a:endParaRPr lang="sl-SI" dirty="0">
              <a:latin typeface="Republika" panose="02000506040000020004" pitchFamily="2" charset="-18"/>
            </a:endParaRPr>
          </a:p>
          <a:p>
            <a:pPr lvl="1">
              <a:lnSpc>
                <a:spcPct val="120000"/>
              </a:lnSpc>
            </a:pPr>
            <a:r>
              <a:rPr lang="en-US" dirty="0" err="1" smtClean="0">
                <a:latin typeface="Republika" panose="02000506040000020004" pitchFamily="2" charset="-18"/>
              </a:rPr>
              <a:t>strošek</a:t>
            </a:r>
            <a:r>
              <a:rPr lang="en-US" dirty="0" smtClean="0">
                <a:latin typeface="Republika" panose="02000506040000020004" pitchFamily="2" charset="-18"/>
              </a:rPr>
              <a:t> </a:t>
            </a:r>
            <a:r>
              <a:rPr lang="sl-SI" dirty="0" smtClean="0">
                <a:latin typeface="Republika" panose="02000506040000020004" pitchFamily="2" charset="-18"/>
              </a:rPr>
              <a:t>plačane promocije</a:t>
            </a:r>
            <a:r>
              <a:rPr lang="en-US" dirty="0" smtClean="0">
                <a:latin typeface="Republika" panose="02000506040000020004" pitchFamily="2" charset="-18"/>
              </a:rPr>
              <a:t>: </a:t>
            </a:r>
            <a:r>
              <a:rPr lang="en-US" dirty="0">
                <a:latin typeface="Republika" panose="02000506040000020004" pitchFamily="2" charset="-18"/>
              </a:rPr>
              <a:t>269,12 EUR</a:t>
            </a:r>
          </a:p>
          <a:p>
            <a:pPr marL="0" indent="0">
              <a:lnSpc>
                <a:spcPct val="120000"/>
              </a:lnSpc>
              <a:buNone/>
            </a:pPr>
            <a:endParaRPr lang="sl-SI" dirty="0">
              <a:latin typeface="Republika" panose="02000506040000020004" pitchFamily="2" charset="-18"/>
            </a:endParaRPr>
          </a:p>
          <a:p>
            <a:pPr>
              <a:lnSpc>
                <a:spcPct val="120000"/>
              </a:lnSpc>
            </a:pPr>
            <a:r>
              <a:rPr lang="sl-SI" sz="2600" b="1" dirty="0" smtClean="0">
                <a:latin typeface="Republika" panose="02000506040000020004" pitchFamily="2" charset="-18"/>
              </a:rPr>
              <a:t>DOBRE ZGODBE INTERREG PROJEKTOV </a:t>
            </a:r>
            <a:r>
              <a:rPr lang="sl-SI" sz="2600" dirty="0" smtClean="0">
                <a:latin typeface="Republika" panose="02000506040000020004" pitchFamily="2" charset="-18"/>
              </a:rPr>
              <a:t>(v izvajanju)</a:t>
            </a:r>
          </a:p>
          <a:p>
            <a:pPr lvl="1">
              <a:lnSpc>
                <a:spcPct val="120000"/>
              </a:lnSpc>
            </a:pPr>
            <a:r>
              <a:rPr lang="sl-SI" dirty="0" smtClean="0">
                <a:latin typeface="Republika" panose="02000506040000020004" pitchFamily="2" charset="-18"/>
              </a:rPr>
              <a:t>vsak </a:t>
            </a:r>
            <a:r>
              <a:rPr lang="sl-SI" dirty="0">
                <a:latin typeface="Republika" panose="02000506040000020004" pitchFamily="2" charset="-18"/>
              </a:rPr>
              <a:t>promoviran video </a:t>
            </a:r>
            <a:r>
              <a:rPr lang="sl-SI" dirty="0" smtClean="0">
                <a:latin typeface="Republika" panose="02000506040000020004" pitchFamily="2" charset="-18"/>
              </a:rPr>
              <a:t>nad </a:t>
            </a:r>
            <a:r>
              <a:rPr lang="sl-SI" dirty="0">
                <a:latin typeface="Republika" panose="02000506040000020004" pitchFamily="2" charset="-18"/>
              </a:rPr>
              <a:t>60.000 </a:t>
            </a:r>
            <a:r>
              <a:rPr lang="sl-SI" dirty="0" smtClean="0">
                <a:latin typeface="Republika" panose="02000506040000020004" pitchFamily="2" charset="-18"/>
              </a:rPr>
              <a:t>dosega</a:t>
            </a:r>
            <a:endParaRPr lang="sl-SI" dirty="0">
              <a:latin typeface="Republika" panose="02000506040000020004" pitchFamily="2" charset="-18"/>
            </a:endParaRPr>
          </a:p>
          <a:p>
            <a:pPr>
              <a:buFont typeface="Wingdings" panose="05000000000000000000" pitchFamily="2" charset="2"/>
              <a:buChar char="ü"/>
            </a:pPr>
            <a:endParaRPr lang="sl-SI" dirty="0">
              <a:latin typeface="Republika" panose="02000506040000020004" pitchFamily="2" charset="-18"/>
            </a:endParaRPr>
          </a:p>
        </p:txBody>
      </p:sp>
      <p:sp>
        <p:nvSpPr>
          <p:cNvPr id="56" name="PoljeZBesedilom 55"/>
          <p:cNvSpPr txBox="1"/>
          <p:nvPr/>
        </p:nvSpPr>
        <p:spPr>
          <a:xfrm>
            <a:off x="4840144" y="4940142"/>
            <a:ext cx="5753965" cy="923330"/>
          </a:xfrm>
          <a:prstGeom prst="rect">
            <a:avLst/>
          </a:prstGeom>
          <a:solidFill>
            <a:srgbClr val="87CB9D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sl-SI" b="1" dirty="0">
                <a:latin typeface="Republika" panose="02000506040000020004" pitchFamily="2" charset="-18"/>
              </a:rPr>
              <a:t>Pomanjkljivost</a:t>
            </a:r>
            <a:r>
              <a:rPr lang="sl-SI" dirty="0">
                <a:latin typeface="Republika" panose="02000506040000020004" pitchFamily="2" charset="-18"/>
              </a:rPr>
              <a:t>: </a:t>
            </a:r>
            <a:r>
              <a:rPr lang="sl-SI" dirty="0" smtClean="0">
                <a:latin typeface="Republika" panose="02000506040000020004" pitchFamily="2" charset="-18"/>
              </a:rPr>
              <a:t>sponzoriranje </a:t>
            </a:r>
            <a:r>
              <a:rPr lang="sl-SI" dirty="0">
                <a:latin typeface="Republika" panose="02000506040000020004" pitchFamily="2" charset="-18"/>
              </a:rPr>
              <a:t>zgolj </a:t>
            </a:r>
            <a:r>
              <a:rPr lang="sl-SI" dirty="0" smtClean="0">
                <a:latin typeface="Republika" panose="02000506040000020004" pitchFamily="2" charset="-18"/>
              </a:rPr>
              <a:t>za ESRR.</a:t>
            </a:r>
            <a:endParaRPr lang="sl-SI" dirty="0">
              <a:latin typeface="Republika" panose="02000506040000020004" pitchFamily="2" charset="-18"/>
            </a:endParaRPr>
          </a:p>
          <a:p>
            <a:r>
              <a:rPr lang="sl-SI" b="1" dirty="0">
                <a:latin typeface="Republika" panose="02000506040000020004" pitchFamily="2" charset="-18"/>
              </a:rPr>
              <a:t>Pobuda</a:t>
            </a:r>
            <a:r>
              <a:rPr lang="sl-SI" dirty="0">
                <a:latin typeface="Republika" panose="02000506040000020004" pitchFamily="2" charset="-18"/>
              </a:rPr>
              <a:t>: </a:t>
            </a:r>
            <a:r>
              <a:rPr lang="sl-SI" dirty="0" smtClean="0">
                <a:latin typeface="Republika" panose="02000506040000020004" pitchFamily="2" charset="-18"/>
              </a:rPr>
              <a:t>omogočitev proračuna za </a:t>
            </a:r>
            <a:r>
              <a:rPr lang="sl-SI" dirty="0">
                <a:latin typeface="Republika" panose="02000506040000020004" pitchFamily="2" charset="-18"/>
              </a:rPr>
              <a:t>mini social </a:t>
            </a:r>
            <a:r>
              <a:rPr lang="sl-SI" dirty="0" smtClean="0">
                <a:latin typeface="Republika" panose="02000506040000020004" pitchFamily="2" charset="-18"/>
              </a:rPr>
              <a:t>kampanje za projekte vseh skladov. </a:t>
            </a:r>
            <a:endParaRPr lang="pl-PL" dirty="0"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50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618"/>
          </a:xfrm>
        </p:spPr>
        <p:txBody>
          <a:bodyPr/>
          <a:lstStyle/>
          <a:p>
            <a:r>
              <a:rPr lang="sl-SI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Dobre zgodbe</a:t>
            </a:r>
            <a:endParaRPr lang="sl-SI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6136286"/>
            <a:ext cx="2235530" cy="469003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168436"/>
            <a:ext cx="872843" cy="4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23304"/>
            <a:ext cx="4036009" cy="4726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758" y="477196"/>
            <a:ext cx="4089686" cy="3736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Slika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58" y="2248322"/>
            <a:ext cx="1560403" cy="1560403"/>
          </a:xfrm>
          <a:prstGeom prst="rect">
            <a:avLst/>
          </a:prstGeom>
        </p:spPr>
      </p:pic>
      <p:sp>
        <p:nvSpPr>
          <p:cNvPr id="52" name="Označba mesta vsebine 2"/>
          <p:cNvSpPr>
            <a:spLocks noGrp="1"/>
          </p:cNvSpPr>
          <p:nvPr>
            <p:ph idx="1"/>
          </p:nvPr>
        </p:nvSpPr>
        <p:spPr>
          <a:xfrm>
            <a:off x="5051823" y="4449882"/>
            <a:ext cx="6925824" cy="192090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sl-SI" sz="2600" b="1" dirty="0" smtClean="0">
                <a:latin typeface="Republika" panose="02000506040000020004" pitchFamily="2" charset="-18"/>
              </a:rPr>
              <a:t>DOBRE ZGODBE, SPISANE Z EVROPSKIMI SREDSTVI, NAJDEMO V VSAKEM KOTIČKU NAŠE DRŽAVE</a:t>
            </a:r>
            <a:endParaRPr lang="sl-SI" sz="2600" dirty="0" smtClean="0">
              <a:latin typeface="Republika" panose="02000506040000020004" pitchFamily="2" charset="-18"/>
            </a:endParaRPr>
          </a:p>
          <a:p>
            <a:pPr lvl="1">
              <a:lnSpc>
                <a:spcPct val="120000"/>
              </a:lnSpc>
            </a:pPr>
            <a:r>
              <a:rPr lang="sl-SI" dirty="0" smtClean="0">
                <a:latin typeface="Republika" panose="02000506040000020004" pitchFamily="2" charset="-18"/>
              </a:rPr>
              <a:t>V letu 2023 bomo izdelali okoli 30 video predstavitev v lastni režiji.</a:t>
            </a:r>
          </a:p>
          <a:p>
            <a:pPr lvl="2">
              <a:lnSpc>
                <a:spcPct val="120000"/>
              </a:lnSpc>
            </a:pPr>
            <a:r>
              <a:rPr lang="sl-SI" dirty="0" smtClean="0">
                <a:latin typeface="Republika" panose="02000506040000020004" pitchFamily="2" charset="-18"/>
              </a:rPr>
              <a:t>Promocija: družbena omrežja, mediji</a:t>
            </a:r>
            <a:endParaRPr lang="en-US" dirty="0">
              <a:latin typeface="Republika" panose="02000506040000020004" pitchFamily="2" charset="-18"/>
            </a:endParaRPr>
          </a:p>
          <a:p>
            <a:pPr marL="0" indent="0">
              <a:lnSpc>
                <a:spcPct val="120000"/>
              </a:lnSpc>
              <a:buNone/>
            </a:pPr>
            <a:endParaRPr lang="sl-SI" dirty="0">
              <a:latin typeface="Republika" panose="02000506040000020004" pitchFamily="2" charset="-18"/>
            </a:endParaRPr>
          </a:p>
          <a:p>
            <a:pPr>
              <a:buFont typeface="Wingdings" panose="05000000000000000000" pitchFamily="2" charset="2"/>
              <a:buChar char="ü"/>
            </a:pPr>
            <a:endParaRPr lang="sl-SI" dirty="0"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086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9625" y="489413"/>
            <a:ext cx="10515600" cy="797618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Šola kohezije </a:t>
            </a:r>
            <a:r>
              <a:rPr lang="sl-SI" sz="36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(ASOC – At </a:t>
            </a:r>
            <a:r>
              <a:rPr lang="sl-SI" sz="3600" dirty="0" err="1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the</a:t>
            </a:r>
            <a:r>
              <a:rPr lang="sl-SI" sz="36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 </a:t>
            </a:r>
            <a:r>
              <a:rPr lang="sl-SI" sz="3600" dirty="0" err="1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School</a:t>
            </a:r>
            <a:r>
              <a:rPr lang="sl-SI" sz="36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 </a:t>
            </a:r>
            <a:r>
              <a:rPr lang="sl-SI" sz="3600" dirty="0" err="1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of</a:t>
            </a:r>
            <a:r>
              <a:rPr lang="sl-SI" sz="36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 </a:t>
            </a:r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O</a:t>
            </a:r>
            <a:r>
              <a:rPr lang="sl-SI" sz="36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pen </a:t>
            </a:r>
            <a:r>
              <a:rPr lang="sl-SI" sz="3600" dirty="0" err="1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Cohesion</a:t>
            </a:r>
            <a:r>
              <a:rPr lang="sl-SI" sz="3600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)</a:t>
            </a:r>
            <a:endParaRPr lang="sl-SI" sz="36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6136286"/>
            <a:ext cx="2235530" cy="469003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168436"/>
            <a:ext cx="872843" cy="4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značba mesta vsebine 2"/>
          <p:cNvSpPr>
            <a:spLocks noGrp="1"/>
          </p:cNvSpPr>
          <p:nvPr>
            <p:ph idx="1"/>
          </p:nvPr>
        </p:nvSpPr>
        <p:spPr>
          <a:xfrm>
            <a:off x="4630732" y="1389759"/>
            <a:ext cx="6710203" cy="177124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l-SI" sz="2000" dirty="0">
                <a:latin typeface="Republika" panose="02000506040000020004" pitchFamily="2" charset="-18"/>
              </a:rPr>
              <a:t>Šola kohezije (ASOC) je inovativen izobraževalni izziv, namenjen srednješolcem. Spodbuja vključevanje dijakov v spremljanje učinkovitosti naložb kohezijske politike </a:t>
            </a:r>
            <a:r>
              <a:rPr lang="sl-SI" sz="2000" dirty="0" smtClean="0">
                <a:latin typeface="Republika" panose="02000506040000020004" pitchFamily="2" charset="-18"/>
              </a:rPr>
              <a:t>EU </a:t>
            </a:r>
            <a:r>
              <a:rPr lang="sl-SI" sz="2000" dirty="0">
                <a:latin typeface="Republika" panose="02000506040000020004" pitchFamily="2" charset="-18"/>
              </a:rPr>
              <a:t>in </a:t>
            </a:r>
            <a:r>
              <a:rPr lang="sl-SI" sz="2000" dirty="0" smtClean="0">
                <a:latin typeface="Republika" panose="02000506040000020004" pitchFamily="2" charset="-18"/>
              </a:rPr>
              <a:t>pridobivanje veščin </a:t>
            </a:r>
            <a:r>
              <a:rPr lang="sl-SI" sz="2000" dirty="0">
                <a:latin typeface="Republika" panose="02000506040000020004" pitchFamily="2" charset="-18"/>
              </a:rPr>
              <a:t>raziskovalnega </a:t>
            </a:r>
            <a:r>
              <a:rPr lang="sl-SI" sz="2000" dirty="0" smtClean="0">
                <a:latin typeface="Republika" panose="02000506040000020004" pitchFamily="2" charset="-18"/>
              </a:rPr>
              <a:t>novinarstva. </a:t>
            </a:r>
            <a:r>
              <a:rPr lang="sl-SI" sz="2000" dirty="0">
                <a:latin typeface="Republika" panose="02000506040000020004" pitchFamily="2" charset="-18"/>
              </a:rPr>
              <a:t>Pobuda je namenjena tudi spodbujanju kulture aktivnega državljanstva in ozaveščanju mladih o kohezijski politiki. </a:t>
            </a:r>
          </a:p>
        </p:txBody>
      </p:sp>
      <p:pic>
        <p:nvPicPr>
          <p:cNvPr id="1026" name="Picture 2" descr="Croatian team (BioX) in February 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6" y="1471878"/>
            <a:ext cx="3355975" cy="2330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itizens’ Dialogue with Elisa Ferreira and ASOC spokespersons (Mon 12, October 202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20" y="3772175"/>
            <a:ext cx="3475500" cy="231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Pravokotnik 9"/>
          <p:cNvSpPr/>
          <p:nvPr/>
        </p:nvSpPr>
        <p:spPr>
          <a:xfrm>
            <a:off x="729489" y="3987263"/>
            <a:ext cx="63132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latin typeface="Republika" panose="02000506040000020004" pitchFamily="2" charset="-18"/>
              </a:rPr>
              <a:t>Tekmovanje: dijaki bodo izdelali komunikacijski izdelek za ponazoritev rezultatov svojega dela in tekmovali s svojimi vrstniki na nacionalni in evropski ravni.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99" y="5187773"/>
            <a:ext cx="2990799" cy="901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44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8529" y="475962"/>
            <a:ext cx="10515600" cy="797618"/>
          </a:xfrm>
        </p:spPr>
        <p:txBody>
          <a:bodyPr/>
          <a:lstStyle/>
          <a:p>
            <a:r>
              <a:rPr lang="sl-SI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Skupni letni dogodek skladov EU</a:t>
            </a:r>
            <a:endParaRPr lang="sl-SI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6136286"/>
            <a:ext cx="2235530" cy="469003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168436"/>
            <a:ext cx="872843" cy="4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1779366" y="1280184"/>
            <a:ext cx="950061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POTUJOČA PISARNA </a:t>
            </a:r>
            <a:r>
              <a:rPr lang="sl-SI" b="1" dirty="0" smtClean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EVROPSKIH SREDSTEV V SODELOVANJU Z EUROPE DIRECT TOČKAMI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1" name="Skupina 50"/>
          <p:cNvGrpSpPr/>
          <p:nvPr/>
        </p:nvGrpSpPr>
        <p:grpSpPr>
          <a:xfrm>
            <a:off x="660669" y="1957685"/>
            <a:ext cx="3070755" cy="3296612"/>
            <a:chOff x="0" y="0"/>
            <a:chExt cx="3706730" cy="3627695"/>
          </a:xfrm>
        </p:grpSpPr>
        <p:pic>
          <p:nvPicPr>
            <p:cNvPr id="52" name="Picture 2" descr="Najem kombija, TOVORNI ali POTNIŠKI, MARIBOR, od 30€ na da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" t="2778" r="2226" b="3138"/>
            <a:stretch/>
          </p:blipFill>
          <p:spPr bwMode="auto">
            <a:xfrm>
              <a:off x="0" y="0"/>
              <a:ext cx="3706730" cy="3627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Označba mesta vsebin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32" y="850107"/>
              <a:ext cx="808121" cy="169540"/>
            </a:xfrm>
            <a:prstGeom prst="rect">
              <a:avLst/>
            </a:prstGeom>
          </p:spPr>
        </p:pic>
        <p:pic>
          <p:nvPicPr>
            <p:cNvPr id="55" name="Slika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073" y="818653"/>
              <a:ext cx="602603" cy="602603"/>
            </a:xfrm>
            <a:prstGeom prst="rect">
              <a:avLst/>
            </a:prstGeom>
          </p:spPr>
        </p:pic>
        <p:pic>
          <p:nvPicPr>
            <p:cNvPr id="56" name="Slika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206" y="2059654"/>
              <a:ext cx="532443" cy="532443"/>
            </a:xfrm>
            <a:prstGeom prst="rect">
              <a:avLst/>
            </a:prstGeom>
          </p:spPr>
        </p:pic>
      </p:grpSp>
      <p:grpSp>
        <p:nvGrpSpPr>
          <p:cNvPr id="57" name="Skupina 56"/>
          <p:cNvGrpSpPr/>
          <p:nvPr/>
        </p:nvGrpSpPr>
        <p:grpSpPr>
          <a:xfrm>
            <a:off x="3949134" y="1970099"/>
            <a:ext cx="3242635" cy="1989582"/>
            <a:chOff x="0" y="0"/>
            <a:chExt cx="3944779" cy="2279724"/>
          </a:xfrm>
        </p:grpSpPr>
        <p:pic>
          <p:nvPicPr>
            <p:cNvPr id="58" name="Picture 4" descr="EASY– basic model of promotional inflatable tent – Promopark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12" t="24171" r="20918" b="12161"/>
            <a:stretch/>
          </p:blipFill>
          <p:spPr bwMode="auto">
            <a:xfrm>
              <a:off x="0" y="0"/>
              <a:ext cx="3944779" cy="2279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PoljeZBesedilom 10"/>
            <p:cNvSpPr txBox="1"/>
            <p:nvPr/>
          </p:nvSpPr>
          <p:spPr>
            <a:xfrm>
              <a:off x="2089721" y="375234"/>
              <a:ext cx="380330" cy="459482"/>
            </a:xfrm>
            <a:prstGeom prst="rect">
              <a:avLst/>
            </a:prstGeom>
            <a:solidFill>
              <a:srgbClr val="DDE2E5"/>
            </a:solidFill>
          </p:spPr>
          <p:txBody>
            <a:bodyPr wrap="square" rtlCol="0">
              <a:noAutofit/>
            </a:bodyPr>
            <a:lstStyle/>
            <a:p>
              <a:endParaRPr lang="sl-SI"/>
            </a:p>
          </p:txBody>
        </p:sp>
        <p:pic>
          <p:nvPicPr>
            <p:cNvPr id="60" name="Slika 5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569" y="139223"/>
              <a:ext cx="1044303" cy="1044303"/>
            </a:xfrm>
            <a:prstGeom prst="rect">
              <a:avLst/>
            </a:prstGeom>
          </p:spPr>
        </p:pic>
      </p:grpSp>
      <p:sp>
        <p:nvSpPr>
          <p:cNvPr id="6" name="Pravokotnik 5"/>
          <p:cNvSpPr/>
          <p:nvPr/>
        </p:nvSpPr>
        <p:spPr>
          <a:xfrm>
            <a:off x="3982065" y="4278643"/>
            <a:ext cx="6944553" cy="1845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b="1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Sodelujoči: 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Program evropske kohezijske politike 2021-2027, </a:t>
            </a:r>
            <a:r>
              <a:rPr lang="sl-SI" sz="1600" dirty="0" err="1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Interreg</a:t>
            </a:r>
            <a:r>
              <a:rPr lang="sl-SI" sz="1600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programi, Program za pomorstvo, ribištvo in akvakulturo, Skladi EU s področja notranjih zadev, Program za odpravljanje materialne prikrajšanosti, Skupna kmetijska politika, opcijsko Načrt za okrevanje in </a:t>
            </a:r>
            <a:r>
              <a:rPr lang="sl-SI" sz="1600" dirty="0" smtClean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odpornost.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400" dirty="0" smtClean="0">
                <a:effectLst/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Organizacija: Nacionalni koordinator v okviru INFORM-SI</a:t>
            </a:r>
            <a:endParaRPr lang="sl-S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801023"/>
              </p:ext>
            </p:extLst>
          </p:nvPr>
        </p:nvGraphicFramePr>
        <p:xfrm>
          <a:off x="7384195" y="1957744"/>
          <a:ext cx="4123777" cy="213936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44868">
                  <a:extLst>
                    <a:ext uri="{9D8B030D-6E8A-4147-A177-3AD203B41FA5}">
                      <a16:colId xmlns:a16="http://schemas.microsoft.com/office/drawing/2014/main" val="367764602"/>
                    </a:ext>
                  </a:extLst>
                </a:gridCol>
                <a:gridCol w="3278909">
                  <a:extLst>
                    <a:ext uri="{9D8B030D-6E8A-4147-A177-3AD203B41FA5}">
                      <a16:colId xmlns:a16="http://schemas.microsoft.com/office/drawing/2014/main" val="1152402022"/>
                    </a:ext>
                  </a:extLst>
                </a:gridCol>
              </a:tblGrid>
              <a:tr h="313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DATUM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  <a:latin typeface="Republika" panose="02000506040000020004" pitchFamily="2" charset="-18"/>
                        </a:rPr>
                        <a:t>LOKACIJA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4690158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10.3.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Novo </a:t>
                      </a:r>
                      <a:r>
                        <a:rPr lang="sl-SI" sz="1400" dirty="0" smtClean="0">
                          <a:effectLst/>
                          <a:latin typeface="Republika" panose="02000506040000020004" pitchFamily="2" charset="-18"/>
                        </a:rPr>
                        <a:t>mesto – Gregorjev sejem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253830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14./15.3.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Lendava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9337844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24.3.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Ravne na Koroškem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509652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13.4.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Zasavje 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5245337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17.4.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  <a:latin typeface="Republika" panose="02000506040000020004" pitchFamily="2" charset="-18"/>
                        </a:rPr>
                        <a:t>Maribor – Karierni sejem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129546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21.4.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Glavni </a:t>
                      </a:r>
                      <a:r>
                        <a:rPr lang="sl-SI" sz="1400" dirty="0" smtClean="0">
                          <a:effectLst/>
                          <a:latin typeface="Republika" panose="02000506040000020004" pitchFamily="2" charset="-18"/>
                        </a:rPr>
                        <a:t>trg, Celje – Festival prostovoljstva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2474691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25.4.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Gortanov </a:t>
                      </a:r>
                      <a:r>
                        <a:rPr lang="sl-SI" sz="1400" dirty="0" smtClean="0">
                          <a:effectLst/>
                          <a:latin typeface="Republika" panose="02000506040000020004" pitchFamily="2" charset="-18"/>
                        </a:rPr>
                        <a:t>trg, Koper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9301253"/>
                  </a:ext>
                </a:extLst>
              </a:tr>
              <a:tr h="21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Republika" panose="02000506040000020004" pitchFamily="2" charset="-18"/>
                        </a:rPr>
                        <a:t>9.5.</a:t>
                      </a:r>
                      <a:endParaRPr lang="sl-SI" sz="140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Kongresni </a:t>
                      </a:r>
                      <a:r>
                        <a:rPr lang="sl-SI" sz="1400" dirty="0" smtClean="0">
                          <a:effectLst/>
                          <a:latin typeface="Republika" panose="02000506040000020004" pitchFamily="2" charset="-18"/>
                        </a:rPr>
                        <a:t>trg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7020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8434" y="2211760"/>
            <a:ext cx="10027292" cy="3144085"/>
          </a:xfrm>
        </p:spPr>
        <p:txBody>
          <a:bodyPr>
            <a:noAutofit/>
          </a:bodyPr>
          <a:lstStyle/>
          <a:p>
            <a:r>
              <a:rPr lang="sl-SI" sz="48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Navodila organa upravljanja na področju zagotavljanja prepoznavnosti, preglednosti in komuniciranja evropske kohezijske politike v obdobju 2021–2027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89" y="446687"/>
            <a:ext cx="3852909" cy="808321"/>
          </a:xfrm>
          <a:prstGeom prst="rect">
            <a:avLst/>
          </a:prstGeom>
        </p:spPr>
      </p:pic>
      <p:pic>
        <p:nvPicPr>
          <p:cNvPr id="1028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9418"/>
            <a:ext cx="1504335" cy="73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Kolenski povezovalnik 14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lenski povezovalnik 20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t="2978" r="8207" b="46925"/>
          <a:stretch/>
        </p:blipFill>
        <p:spPr>
          <a:xfrm>
            <a:off x="10146889" y="5039778"/>
            <a:ext cx="1686619" cy="144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870" y="382165"/>
            <a:ext cx="10515600" cy="797618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Osnovne smernice – pregledno in enostavno!</a:t>
            </a:r>
            <a:endParaRPr lang="sl-SI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6136286"/>
            <a:ext cx="2235530" cy="469003"/>
          </a:xfrm>
          <a:prstGeom prst="rect">
            <a:avLst/>
          </a:prstGeom>
        </p:spPr>
      </p:pic>
      <p:pic>
        <p:nvPicPr>
          <p:cNvPr id="5" name="Picture 4" descr="Logo image 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6168436"/>
            <a:ext cx="872843" cy="4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Kolenski povezovalnik 6"/>
          <p:cNvCxnSpPr/>
          <p:nvPr/>
        </p:nvCxnSpPr>
        <p:spPr>
          <a:xfrm flipV="1">
            <a:off x="245807" y="304566"/>
            <a:ext cx="3736258" cy="2637408"/>
          </a:xfrm>
          <a:prstGeom prst="bentConnector3">
            <a:avLst>
              <a:gd name="adj1" fmla="val 0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lenski povezovalnik 7"/>
          <p:cNvCxnSpPr/>
          <p:nvPr/>
        </p:nvCxnSpPr>
        <p:spPr>
          <a:xfrm flipV="1">
            <a:off x="8514735" y="4197949"/>
            <a:ext cx="3342968" cy="2408904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 2"/>
          <p:cNvSpPr/>
          <p:nvPr/>
        </p:nvSpPr>
        <p:spPr>
          <a:xfrm>
            <a:off x="838200" y="1057973"/>
            <a:ext cx="104099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100"/>
            </a:pPr>
            <a:endParaRPr lang="sl-SI" dirty="0" smtClean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Z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a 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označevanje sofinanciranja s strani EU se uporablja enoten emblem EU, ki ne razlikuje med skladi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;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Za 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označevanje nacionalnega prispevka se uporablja logotip »I </a:t>
            </a:r>
            <a:r>
              <a:rPr lang="sl-SI" dirty="0" err="1">
                <a:solidFill>
                  <a:srgbClr val="000000"/>
                </a:solidFill>
                <a:latin typeface="Republika" panose="02000506040000020004" pitchFamily="2" charset="-18"/>
              </a:rPr>
              <a:t>feel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 </a:t>
            </a:r>
            <a:r>
              <a:rPr lang="sl-SI" dirty="0" err="1" smtClean="0">
                <a:solidFill>
                  <a:srgbClr val="000000"/>
                </a:solidFill>
                <a:latin typeface="Republika" panose="02000506040000020004" pitchFamily="2" charset="-18"/>
              </a:rPr>
              <a:t>Slovenia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;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Upravičenci 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so odgovorni za komuniciranje strateških projektov in projektov na 10 milijonov evrov – finančna sredstva za ta namen morajo predvideti ob oddaji vloge za sofinanciranje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;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Posredniško in/ali izvajalsko telo Organu upravljanja posreduje informacijo o načrtovani objavi javnih razpisov najmanj trikrat letno (januarja, aprila in septembra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);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 smtClean="0">
              <a:solidFill>
                <a:srgbClr val="000000"/>
              </a:solidFill>
              <a:latin typeface="Republika" panose="02000506040000020004" pitchFamily="2" charset="-18"/>
              <a:hlinkClick r:id="rId4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Na 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skupnem spletnem portalu 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se objavlja 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aktualne razpise, zato posredniški organi </a:t>
            </a:r>
            <a:endParaRPr lang="sl-SI" dirty="0" smtClean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>
              <a:buSzPts val="1100"/>
            </a:pP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     te 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podatke ažurno vnašajo v 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e-MA2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. To velja tudi za informacijo o 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zaprtju 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razpisov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;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endParaRPr lang="sl-SI" dirty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 marL="285750" indent="-285750">
              <a:buSzPts val="1100"/>
              <a:buFont typeface="Wingdings" panose="05000000000000000000" pitchFamily="2" charset="2"/>
              <a:buChar char="ü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Z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a stalne table ni 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več predpisane velikosti, njihova grafična izdelava je mogoča </a:t>
            </a:r>
            <a:endParaRPr lang="sl-SI" dirty="0" smtClean="0">
              <a:solidFill>
                <a:srgbClr val="000000"/>
              </a:solidFill>
              <a:latin typeface="Republika" panose="02000506040000020004" pitchFamily="2" charset="-18"/>
            </a:endParaRPr>
          </a:p>
          <a:p>
            <a:pPr>
              <a:buSzPts val="1100"/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 </a:t>
            </a:r>
            <a:r>
              <a:rPr lang="sl-SI" dirty="0" smtClean="0">
                <a:solidFill>
                  <a:srgbClr val="000000"/>
                </a:solidFill>
                <a:latin typeface="Republika" panose="02000506040000020004" pitchFamily="2" charset="-18"/>
              </a:rPr>
              <a:t>    preko </a:t>
            </a: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</a:rPr>
              <a:t>spletnega generatorja EK.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050" y="4221421"/>
            <a:ext cx="2161528" cy="216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846</Words>
  <Application>Microsoft Office PowerPoint</Application>
  <PresentationFormat>Širokozaslonsko</PresentationFormat>
  <Paragraphs>118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Open Sans</vt:lpstr>
      <vt:lpstr>Republika</vt:lpstr>
      <vt:lpstr>Times New Roman</vt:lpstr>
      <vt:lpstr>Wingdings</vt:lpstr>
      <vt:lpstr>Officeova tema</vt:lpstr>
      <vt:lpstr>NAČRT KOMUNICIRANJA EKP ZA LETO 2023</vt:lpstr>
      <vt:lpstr>Kaj nas čaka v letu 2023?</vt:lpstr>
      <vt:lpstr>Komuniciranje Programa EKP 2021-2027</vt:lpstr>
      <vt:lpstr>Mini družbena kampanja – Evropa v moji regiji</vt:lpstr>
      <vt:lpstr>Dobre zgodbe</vt:lpstr>
      <vt:lpstr>Šola kohezije (ASOC – At the School of Open Cohesion)</vt:lpstr>
      <vt:lpstr>Skupni letni dogodek skladov EU</vt:lpstr>
      <vt:lpstr>Navodila organa upravljanja na področju zagotavljanja prepoznavnosti, preglednosti in komuniciranja evropske kohezijske politike v obdobju 2021–2027</vt:lpstr>
      <vt:lpstr>Osnovne smernice – pregledno in enostavno!</vt:lpstr>
      <vt:lpstr>Celostna podoba</vt:lpstr>
      <vt:lpstr>HVALA ZA VAŠO POZORNOST!  VPRAŠANJA / PRIPOMBE / PREDLOGI</vt:lpstr>
    </vt:vector>
  </TitlesOfParts>
  <Company>MJU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EVROPSKE KOHEZIJSKE POLITIKE V SLOVENIJI ZA OBDOBJE 2021-2027</dc:title>
  <dc:creator>koperckal</dc:creator>
  <cp:lastModifiedBy>koperckal</cp:lastModifiedBy>
  <cp:revision>32</cp:revision>
  <dcterms:created xsi:type="dcterms:W3CDTF">2023-01-31T12:21:54Z</dcterms:created>
  <dcterms:modified xsi:type="dcterms:W3CDTF">2023-02-27T08:25:31Z</dcterms:modified>
</cp:coreProperties>
</file>