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2.mkrr@gov.s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ma2-test.sigov.si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ominika.gorup@gov.si" TargetMode="External"/><Relationship Id="rId4" Type="http://schemas.openxmlformats.org/officeDocument/2006/relationships/hyperlink" Target="mailto:tina.kavcic@gov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392194" y="2224217"/>
            <a:ext cx="9144000" cy="1655762"/>
          </a:xfrm>
        </p:spPr>
        <p:txBody>
          <a:bodyPr>
            <a:normAutofit/>
          </a:bodyPr>
          <a:lstStyle/>
          <a:p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+mj-ea"/>
                <a:cs typeface="+mj-cs"/>
              </a:rPr>
              <a:t>Informacijski sistem e-MA2 </a:t>
            </a:r>
            <a:endParaRPr lang="pl-PL" sz="5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  <a:ea typeface="+mj-ea"/>
              <a:cs typeface="+mj-cs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329881"/>
            <a:ext cx="7183268" cy="8454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i="1" dirty="0" smtClean="0">
                <a:latin typeface="Republika" panose="02000506040000020004" pitchFamily="2" charset="-18"/>
              </a:rPr>
              <a:t>Vodja projekta IS e-MA2: Tina Kavčič</a:t>
            </a:r>
          </a:p>
          <a:p>
            <a:pPr algn="l"/>
            <a:r>
              <a:rPr lang="sl-SI" i="1" dirty="0" smtClean="0">
                <a:latin typeface="Republika" panose="02000506040000020004" pitchFamily="2" charset="-18"/>
              </a:rPr>
              <a:t>Tehnični vodja IS e-MA2: Dominika Gorup</a:t>
            </a:r>
          </a:p>
          <a:p>
            <a:pPr algn="l"/>
            <a:r>
              <a:rPr lang="sl-SI" i="1" dirty="0" smtClean="0">
                <a:latin typeface="Republika" panose="02000506040000020004" pitchFamily="2" charset="-18"/>
              </a:rPr>
              <a:t>Vodja Sektorja za informacijsko podporo: Bojan Perić</a:t>
            </a:r>
            <a:endParaRPr lang="sl-SI" i="1" dirty="0">
              <a:latin typeface="Republika" panose="02000506040000020004" pitchFamily="2" charset="-18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030019" y="4139804"/>
            <a:ext cx="7850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April 2023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7540" y="253991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hlinkClick r:id="rId3"/>
              </a:rPr>
              <a:t>Predlogi -&gt; </a:t>
            </a:r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hlinkClick r:id="rId3"/>
              </a:rPr>
              <a:t>ema2.mkrr@gov.si</a:t>
            </a:r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/>
            </a:r>
            <a:b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endParaRPr lang="sl-SI" sz="5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463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/>
              <a:t>Vzpostavitev projekta e-MA2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sl-SI" dirty="0"/>
              <a:t>Začetek projekta v juliju 2021</a:t>
            </a:r>
            <a:endParaRPr lang="en-US" dirty="0"/>
          </a:p>
          <a:p>
            <a:pPr lvl="0"/>
            <a:r>
              <a:rPr lang="sl-SI" dirty="0"/>
              <a:t>Ureditev infrastrukture za namestitev sistema v DRO</a:t>
            </a:r>
            <a:endParaRPr lang="en-US" dirty="0"/>
          </a:p>
          <a:p>
            <a:pPr lvl="0"/>
            <a:r>
              <a:rPr lang="sl-SI" dirty="0"/>
              <a:t>Prve testne verzije v oktobru 2021 – </a:t>
            </a:r>
            <a:endParaRPr lang="sl-SI" dirty="0" smtClean="0"/>
          </a:p>
          <a:p>
            <a:pPr lvl="1"/>
            <a:r>
              <a:rPr lang="sl-SI" dirty="0" smtClean="0"/>
              <a:t>ogrodje </a:t>
            </a:r>
            <a:r>
              <a:rPr lang="sl-SI" dirty="0"/>
              <a:t>aplikacije, </a:t>
            </a:r>
            <a:endParaRPr lang="sl-SI" dirty="0" smtClean="0"/>
          </a:p>
          <a:p>
            <a:pPr lvl="1"/>
            <a:r>
              <a:rPr lang="sl-SI" dirty="0" err="1" smtClean="0"/>
              <a:t>avtentikacija</a:t>
            </a:r>
            <a:r>
              <a:rPr lang="sl-SI" dirty="0" smtClean="0"/>
              <a:t> </a:t>
            </a:r>
            <a:r>
              <a:rPr lang="sl-SI" dirty="0"/>
              <a:t>s SI-CAS, </a:t>
            </a:r>
            <a:endParaRPr lang="sl-SI" dirty="0" smtClean="0"/>
          </a:p>
          <a:p>
            <a:pPr lvl="1"/>
            <a:r>
              <a:rPr lang="sl-SI" dirty="0" smtClean="0"/>
              <a:t>avtorizacija – ureditev pravic z </a:t>
            </a:r>
            <a:r>
              <a:rPr lang="sl-SI" dirty="0" smtClean="0"/>
              <a:t>vlogo (koordinatorji PT!)</a:t>
            </a:r>
            <a:endParaRPr lang="en-US" dirty="0"/>
          </a:p>
          <a:p>
            <a:pPr lvl="0"/>
            <a:r>
              <a:rPr lang="sl-SI" dirty="0"/>
              <a:t>Delo na novih modulih in predelavi modulov iz </a:t>
            </a:r>
            <a:r>
              <a:rPr lang="sl-SI" dirty="0" smtClean="0"/>
              <a:t>e-MA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/>
              <a:t>Prehod iz e-MA na e-MA2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sl-SI" dirty="0"/>
              <a:t>e-MA2 je nadgradnja aplikacije e-MA, uporabniški vmesnik je popolnoma prenovljen in po videzu primerljiv z MFERAC</a:t>
            </a:r>
            <a:endParaRPr lang="en-US" dirty="0"/>
          </a:p>
          <a:p>
            <a:pPr lvl="0"/>
            <a:r>
              <a:rPr lang="sl-SI" dirty="0"/>
              <a:t>Nujna prenova aplikacije, enotno ogrodje, enoten sistem vnosa podatkov, shranjevanja, urejanja, proces prehajanja po statusih, pregled,…</a:t>
            </a:r>
            <a:endParaRPr lang="en-US" dirty="0"/>
          </a:p>
          <a:p>
            <a:pPr lvl="0"/>
            <a:r>
              <a:rPr lang="sl-SI" dirty="0"/>
              <a:t>Novi moduli (Program, Delitev sredstev po PT, Modul za evidentiranje projektov, idr.)</a:t>
            </a:r>
            <a:endParaRPr lang="en-US" dirty="0"/>
          </a:p>
          <a:p>
            <a:pPr lvl="0"/>
            <a:r>
              <a:rPr lang="sl-SI" dirty="0"/>
              <a:t>Prenovljeni moduli (Vloga, Operacija, </a:t>
            </a:r>
            <a:r>
              <a:rPr lang="sl-SI" dirty="0" err="1"/>
              <a:t>ZzI</a:t>
            </a:r>
            <a:r>
              <a:rPr lang="sl-SI" dirty="0"/>
              <a:t>, idr.)</a:t>
            </a:r>
            <a:endParaRPr lang="en-US" dirty="0"/>
          </a:p>
          <a:p>
            <a:pPr lvl="0"/>
            <a:r>
              <a:rPr lang="sl-SI" dirty="0"/>
              <a:t>Postavitev e-MA2 v Državni računalniški oblak –&gt; </a:t>
            </a:r>
            <a:endParaRPr lang="en-US" dirty="0"/>
          </a:p>
          <a:p>
            <a:pPr lvl="1"/>
            <a:r>
              <a:rPr lang="sl-SI" dirty="0"/>
              <a:t>prednosti (upravljanje na MJU, informacijska varnost!), </a:t>
            </a:r>
            <a:endParaRPr lang="en-US" dirty="0"/>
          </a:p>
          <a:p>
            <a:pPr lvl="1"/>
            <a:r>
              <a:rPr lang="sl-SI" dirty="0"/>
              <a:t>slabosti (manj fleksibilnosti)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/>
              <a:t>Dokončani moduli v IS e-MA2 </a:t>
            </a:r>
            <a:r>
              <a:rPr lang="sl-SI" dirty="0" smtClean="0"/>
              <a:t>(april </a:t>
            </a:r>
            <a:r>
              <a:rPr lang="sl-SI" dirty="0"/>
              <a:t>2023</a:t>
            </a:r>
            <a:r>
              <a:rPr lang="sl-SI" dirty="0" smtClean="0"/>
              <a:t>)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sl-SI" dirty="0"/>
              <a:t>Večinoma končani in pripravljeni na produkcijsko </a:t>
            </a:r>
            <a:r>
              <a:rPr lang="sl-SI" dirty="0" smtClean="0"/>
              <a:t>uporabo:</a:t>
            </a:r>
            <a:endParaRPr lang="en-US" dirty="0"/>
          </a:p>
          <a:p>
            <a:pPr lvl="1"/>
            <a:r>
              <a:rPr lang="sl-SI" dirty="0"/>
              <a:t>Modul za administracijo uporabnikov,</a:t>
            </a:r>
            <a:endParaRPr lang="en-US" dirty="0"/>
          </a:p>
          <a:p>
            <a:pPr lvl="1"/>
            <a:r>
              <a:rPr lang="sl-SI" dirty="0" smtClean="0"/>
              <a:t>Program, </a:t>
            </a:r>
            <a:endParaRPr lang="en-US" dirty="0"/>
          </a:p>
          <a:p>
            <a:pPr lvl="1"/>
            <a:r>
              <a:rPr lang="sl-SI" dirty="0"/>
              <a:t>Modul za evidentiranje </a:t>
            </a:r>
            <a:r>
              <a:rPr lang="sl-SI" dirty="0" smtClean="0"/>
              <a:t>projektov MEP, </a:t>
            </a:r>
            <a:endParaRPr lang="en-US" dirty="0"/>
          </a:p>
          <a:p>
            <a:pPr lvl="1"/>
            <a:r>
              <a:rPr lang="sl-SI" dirty="0"/>
              <a:t>Modul </a:t>
            </a:r>
            <a:r>
              <a:rPr lang="sl-SI" dirty="0" smtClean="0"/>
              <a:t>Vloga,</a:t>
            </a:r>
          </a:p>
          <a:p>
            <a:pPr lvl="1"/>
            <a:r>
              <a:rPr lang="sl-SI" dirty="0" smtClean="0"/>
              <a:t>Modul Operacija (podpora JR),</a:t>
            </a:r>
            <a:endParaRPr lang="en-US" dirty="0"/>
          </a:p>
          <a:p>
            <a:pPr lvl="1"/>
            <a:r>
              <a:rPr lang="sl-SI" dirty="0"/>
              <a:t>Manjši moduli, ki so že končani: </a:t>
            </a:r>
            <a:r>
              <a:rPr lang="sl-SI" dirty="0" smtClean="0"/>
              <a:t>KPN, </a:t>
            </a:r>
            <a:r>
              <a:rPr lang="sl-SI" dirty="0"/>
              <a:t>Revizije, </a:t>
            </a:r>
            <a:r>
              <a:rPr lang="sl-SI" dirty="0" smtClean="0"/>
              <a:t>ČPN…</a:t>
            </a:r>
            <a:endParaRPr lang="en-US" dirty="0"/>
          </a:p>
          <a:p>
            <a:pPr lvl="0"/>
            <a:r>
              <a:rPr lang="sl-SI" dirty="0" smtClean="0"/>
              <a:t>Produkcijska e-MA2 </a:t>
            </a:r>
            <a:r>
              <a:rPr lang="sl-SI" dirty="0" smtClean="0"/>
              <a:t>– začetek vnosa MEP-ov in Vlog</a:t>
            </a:r>
            <a:endParaRPr lang="sl-SI" dirty="0" smtClean="0"/>
          </a:p>
          <a:p>
            <a:pPr lvl="0"/>
            <a:r>
              <a:rPr lang="sl-SI" dirty="0" smtClean="0"/>
              <a:t>Izvedenih </a:t>
            </a:r>
            <a:r>
              <a:rPr lang="sl-SI" dirty="0"/>
              <a:t>je mnogo funkcionalnosti, ki izboljšujejo upravljanje in nadzor </a:t>
            </a:r>
            <a:r>
              <a:rPr lang="sl-SI" dirty="0" smtClean="0"/>
              <a:t>nad </a:t>
            </a:r>
            <a:r>
              <a:rPr lang="sl-SI" dirty="0"/>
              <a:t>sistemom, kar je pomembno za SIP za boljše izvajanje podpore CPU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838200" y="290985"/>
            <a:ext cx="10515600" cy="1325563"/>
          </a:xfrm>
        </p:spPr>
        <p:txBody>
          <a:bodyPr/>
          <a:lstStyle/>
          <a:p>
            <a:r>
              <a:rPr lang="sl-SI" dirty="0" smtClean="0"/>
              <a:t>April </a:t>
            </a:r>
            <a:r>
              <a:rPr lang="sl-SI" dirty="0" smtClean="0"/>
              <a:t>2023 -&gt;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/>
              <a:t>Izvedena prva celovita predstavitev e-MA2 za </a:t>
            </a:r>
            <a:r>
              <a:rPr lang="sl-SI" dirty="0" smtClean="0"/>
              <a:t>PT-je</a:t>
            </a:r>
            <a:endParaRPr lang="sl-SI" dirty="0" smtClean="0"/>
          </a:p>
          <a:p>
            <a:pPr lvl="0"/>
            <a:r>
              <a:rPr lang="sl-SI" dirty="0" smtClean="0"/>
              <a:t>Intenzivno delo na modulih </a:t>
            </a:r>
            <a:endParaRPr lang="en-US" dirty="0"/>
          </a:p>
          <a:p>
            <a:pPr lvl="1"/>
            <a:r>
              <a:rPr lang="sl-SI" dirty="0"/>
              <a:t>ZZI</a:t>
            </a:r>
            <a:r>
              <a:rPr lang="sl-SI" dirty="0" smtClean="0"/>
              <a:t>, Plan ZZI</a:t>
            </a:r>
            <a:endParaRPr lang="en-US" dirty="0"/>
          </a:p>
          <a:p>
            <a:pPr lvl="1"/>
            <a:r>
              <a:rPr lang="sl-SI" dirty="0"/>
              <a:t>Listine, </a:t>
            </a:r>
            <a:endParaRPr lang="en-US" dirty="0"/>
          </a:p>
          <a:p>
            <a:pPr lvl="1"/>
            <a:r>
              <a:rPr lang="sl-SI" dirty="0"/>
              <a:t>Postopki izbire izvajalcev in zaposlenih</a:t>
            </a:r>
            <a:endParaRPr lang="en-US" dirty="0"/>
          </a:p>
          <a:p>
            <a:pPr lvl="0"/>
            <a:r>
              <a:rPr lang="sl-SI" dirty="0"/>
              <a:t>Načrtovani moduli: </a:t>
            </a:r>
            <a:endParaRPr lang="en-US" dirty="0"/>
          </a:p>
          <a:p>
            <a:pPr lvl="1"/>
            <a:r>
              <a:rPr lang="sl-SI" dirty="0"/>
              <a:t>Poročila</a:t>
            </a:r>
            <a:endParaRPr lang="en-US" dirty="0"/>
          </a:p>
          <a:p>
            <a:pPr lvl="1"/>
            <a:r>
              <a:rPr lang="sl-SI" dirty="0"/>
              <a:t>Spremljanje in poročanje</a:t>
            </a:r>
            <a:endParaRPr lang="en-US" dirty="0"/>
          </a:p>
          <a:p>
            <a:pPr lvl="1"/>
            <a:r>
              <a:rPr lang="sl-SI" dirty="0"/>
              <a:t>Izmenjave z zunanjimi IS (ZRSZ, JSRK</a:t>
            </a:r>
            <a:r>
              <a:rPr lang="sl-SI" dirty="0" smtClean="0"/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 smtClean="0"/>
              <a:t>Povabilo k sodelovanju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sl-SI" u="sng" dirty="0">
                <a:hlinkClick r:id="rId3"/>
              </a:rPr>
              <a:t>https://ema2-test.sigov.si/</a:t>
            </a:r>
            <a:endParaRPr lang="en-US" dirty="0"/>
          </a:p>
          <a:p>
            <a:endParaRPr lang="en-US" dirty="0"/>
          </a:p>
          <a:p>
            <a:pPr lvl="0"/>
            <a:r>
              <a:rPr lang="sl-SI" u="sng" smtClean="0">
                <a:hlinkClick r:id="rId4"/>
              </a:rPr>
              <a:t>tina.kavcic@gov.si</a:t>
            </a:r>
            <a:endParaRPr lang="en-US" dirty="0"/>
          </a:p>
          <a:p>
            <a:r>
              <a:rPr lang="sl-SI" u="sng" dirty="0">
                <a:hlinkClick r:id="rId5"/>
              </a:rPr>
              <a:t>dominika.gorup@gov.si</a:t>
            </a:r>
            <a:endParaRPr lang="en-US" dirty="0"/>
          </a:p>
          <a:p>
            <a:endParaRPr lang="en-US" dirty="0"/>
          </a:p>
          <a:p>
            <a:pPr lvl="0"/>
            <a:r>
              <a:rPr lang="sl-SI" dirty="0"/>
              <a:t>Dostop s certifikatom, ureditev dostopnih pravic preko Vloge za dostop; Navodila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320</Words>
  <Application>Microsoft Office PowerPoint</Application>
  <PresentationFormat>Širokozaslonsko</PresentationFormat>
  <Paragraphs>49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Republika</vt:lpstr>
      <vt:lpstr>Officeova tema</vt:lpstr>
      <vt:lpstr>PowerPointova predstavitev</vt:lpstr>
      <vt:lpstr>Predlogi -&gt; ema2.mkrr@gov.si </vt:lpstr>
      <vt:lpstr>Vzpostavitev projekta e-MA2</vt:lpstr>
      <vt:lpstr>Prehod iz e-MA na e-MA2</vt:lpstr>
      <vt:lpstr>Dokončani moduli v IS e-MA2 (april 2023)</vt:lpstr>
      <vt:lpstr>April 2023 -&gt;</vt:lpstr>
      <vt:lpstr>Povabilo k sodelovanju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Dominika Gorup</cp:lastModifiedBy>
  <cp:revision>17</cp:revision>
  <dcterms:created xsi:type="dcterms:W3CDTF">2023-03-08T14:06:17Z</dcterms:created>
  <dcterms:modified xsi:type="dcterms:W3CDTF">2023-04-19T08:59:34Z</dcterms:modified>
</cp:coreProperties>
</file>