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8" r:id="rId10"/>
    <p:sldId id="266" r:id="rId11"/>
    <p:sldId id="267" r:id="rId12"/>
    <p:sldId id="269" r:id="rId13"/>
    <p:sldId id="270" r:id="rId14"/>
    <p:sldId id="271" r:id="rId15"/>
    <p:sldId id="26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log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Svetel slog 3 – poudarek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el slog 1 – poudare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8251515e1008a3d" providerId="LiveId" clId="{675FCEAD-22CB-4BAF-96CC-047079130298}"/>
    <pc:docChg chg="undo custSel addSld modSld sldOrd">
      <pc:chgData name="" userId="48251515e1008a3d" providerId="LiveId" clId="{675FCEAD-22CB-4BAF-96CC-047079130298}" dt="2023-04-19T11:21:42.105" v="1842" actId="20577"/>
      <pc:docMkLst>
        <pc:docMk/>
      </pc:docMkLst>
      <pc:sldChg chg="modSp">
        <pc:chgData name="" userId="48251515e1008a3d" providerId="LiveId" clId="{675FCEAD-22CB-4BAF-96CC-047079130298}" dt="2023-04-19T08:03:34.997" v="717" actId="20577"/>
        <pc:sldMkLst>
          <pc:docMk/>
          <pc:sldMk cId="4156991711" sldId="257"/>
        </pc:sldMkLst>
        <pc:graphicFrameChg chg="mod">
          <ac:chgData name="" userId="48251515e1008a3d" providerId="LiveId" clId="{675FCEAD-22CB-4BAF-96CC-047079130298}" dt="2023-04-19T08:03:34.997" v="717" actId="20577"/>
          <ac:graphicFrameMkLst>
            <pc:docMk/>
            <pc:sldMk cId="4156991711" sldId="257"/>
            <ac:graphicFrameMk id="48" creationId="{53F4FD35-80B0-9281-212F-B6EFF07B3C7C}"/>
          </ac:graphicFrameMkLst>
        </pc:graphicFrameChg>
      </pc:sldChg>
      <pc:sldChg chg="addSp modSp">
        <pc:chgData name="" userId="48251515e1008a3d" providerId="LiveId" clId="{675FCEAD-22CB-4BAF-96CC-047079130298}" dt="2023-04-19T08:01:06.423" v="640" actId="14100"/>
        <pc:sldMkLst>
          <pc:docMk/>
          <pc:sldMk cId="1468336629" sldId="258"/>
        </pc:sldMkLst>
        <pc:spChg chg="add mod">
          <ac:chgData name="" userId="48251515e1008a3d" providerId="LiveId" clId="{675FCEAD-22CB-4BAF-96CC-047079130298}" dt="2023-04-19T08:01:06.423" v="640" actId="14100"/>
          <ac:spMkLst>
            <pc:docMk/>
            <pc:sldMk cId="1468336629" sldId="258"/>
            <ac:spMk id="6" creationId="{A4FE6FD3-C5BE-4D78-9A98-A0FB65FCA2C4}"/>
          </ac:spMkLst>
        </pc:spChg>
      </pc:sldChg>
      <pc:sldChg chg="modSp ord">
        <pc:chgData name="" userId="48251515e1008a3d" providerId="LiveId" clId="{675FCEAD-22CB-4BAF-96CC-047079130298}" dt="2023-04-19T11:21:42.105" v="1842" actId="20577"/>
        <pc:sldMkLst>
          <pc:docMk/>
          <pc:sldMk cId="1518870446" sldId="259"/>
        </pc:sldMkLst>
        <pc:spChg chg="mod">
          <ac:chgData name="" userId="48251515e1008a3d" providerId="LiveId" clId="{675FCEAD-22CB-4BAF-96CC-047079130298}" dt="2023-04-19T08:01:49.322" v="641" actId="207"/>
          <ac:spMkLst>
            <pc:docMk/>
            <pc:sldMk cId="1518870446" sldId="259"/>
            <ac:spMk id="2" creationId="{46F2AD6B-CA9D-41B9-88EA-24B563DADF59}"/>
          </ac:spMkLst>
        </pc:spChg>
        <pc:graphicFrameChg chg="mod">
          <ac:chgData name="" userId="48251515e1008a3d" providerId="LiveId" clId="{675FCEAD-22CB-4BAF-96CC-047079130298}" dt="2023-04-19T11:21:42.105" v="1842" actId="20577"/>
          <ac:graphicFrameMkLst>
            <pc:docMk/>
            <pc:sldMk cId="1518870446" sldId="259"/>
            <ac:graphicFrameMk id="43" creationId="{99014699-90CD-6AA4-BB39-6CD6E521C566}"/>
          </ac:graphicFrameMkLst>
        </pc:graphicFrameChg>
      </pc:sldChg>
      <pc:sldChg chg="ord">
        <pc:chgData name="" userId="48251515e1008a3d" providerId="LiveId" clId="{675FCEAD-22CB-4BAF-96CC-047079130298}" dt="2023-04-19T10:20:35.062" v="1790"/>
        <pc:sldMkLst>
          <pc:docMk/>
          <pc:sldMk cId="2933534085" sldId="260"/>
        </pc:sldMkLst>
      </pc:sldChg>
      <pc:sldChg chg="modSp">
        <pc:chgData name="" userId="48251515e1008a3d" providerId="LiveId" clId="{675FCEAD-22CB-4BAF-96CC-047079130298}" dt="2023-04-19T10:18:46.695" v="1789" actId="20577"/>
        <pc:sldMkLst>
          <pc:docMk/>
          <pc:sldMk cId="1091553727" sldId="261"/>
        </pc:sldMkLst>
        <pc:spChg chg="mod">
          <ac:chgData name="" userId="48251515e1008a3d" providerId="LiveId" clId="{675FCEAD-22CB-4BAF-96CC-047079130298}" dt="2023-04-19T08:01:58.928" v="642" actId="207"/>
          <ac:spMkLst>
            <pc:docMk/>
            <pc:sldMk cId="1091553727" sldId="261"/>
            <ac:spMk id="2" creationId="{46F2AD6B-CA9D-41B9-88EA-24B563DADF59}"/>
          </ac:spMkLst>
        </pc:spChg>
        <pc:graphicFrameChg chg="mod">
          <ac:chgData name="" userId="48251515e1008a3d" providerId="LiveId" clId="{675FCEAD-22CB-4BAF-96CC-047079130298}" dt="2023-04-19T10:18:46.695" v="1789" actId="20577"/>
          <ac:graphicFrameMkLst>
            <pc:docMk/>
            <pc:sldMk cId="1091553727" sldId="261"/>
            <ac:graphicFrameMk id="22" creationId="{5191F36F-2172-3B90-668C-AD95CCA78749}"/>
          </ac:graphicFrameMkLst>
        </pc:graphicFrameChg>
      </pc:sldChg>
      <pc:sldChg chg="modSp ord">
        <pc:chgData name="" userId="48251515e1008a3d" providerId="LiveId" clId="{675FCEAD-22CB-4BAF-96CC-047079130298}" dt="2023-04-19T10:41:42.733" v="1819" actId="20577"/>
        <pc:sldMkLst>
          <pc:docMk/>
          <pc:sldMk cId="269500371" sldId="262"/>
        </pc:sldMkLst>
        <pc:spChg chg="mod">
          <ac:chgData name="" userId="48251515e1008a3d" providerId="LiveId" clId="{675FCEAD-22CB-4BAF-96CC-047079130298}" dt="2023-04-19T08:22:44.458" v="1213" actId="20577"/>
          <ac:spMkLst>
            <pc:docMk/>
            <pc:sldMk cId="269500371" sldId="262"/>
            <ac:spMk id="2" creationId="{46F2AD6B-CA9D-41B9-88EA-24B563DADF59}"/>
          </ac:spMkLst>
        </pc:spChg>
        <pc:graphicFrameChg chg="mod">
          <ac:chgData name="" userId="48251515e1008a3d" providerId="LiveId" clId="{675FCEAD-22CB-4BAF-96CC-047079130298}" dt="2023-04-19T10:41:42.733" v="1819" actId="20577"/>
          <ac:graphicFrameMkLst>
            <pc:docMk/>
            <pc:sldMk cId="269500371" sldId="262"/>
            <ac:graphicFrameMk id="30" creationId="{EEFB9788-3874-A69C-DC1A-A7F4CA6B6F06}"/>
          </ac:graphicFrameMkLst>
        </pc:graphicFrameChg>
      </pc:sldChg>
      <pc:sldChg chg="modSp ord">
        <pc:chgData name="" userId="48251515e1008a3d" providerId="LiveId" clId="{675FCEAD-22CB-4BAF-96CC-047079130298}" dt="2023-04-19T11:17:32.548" v="1821" actId="404"/>
        <pc:sldMkLst>
          <pc:docMk/>
          <pc:sldMk cId="3282493363" sldId="263"/>
        </pc:sldMkLst>
        <pc:spChg chg="mod">
          <ac:chgData name="" userId="48251515e1008a3d" providerId="LiveId" clId="{675FCEAD-22CB-4BAF-96CC-047079130298}" dt="2023-04-19T11:17:32.548" v="1821" actId="404"/>
          <ac:spMkLst>
            <pc:docMk/>
            <pc:sldMk cId="3282493363" sldId="263"/>
            <ac:spMk id="2" creationId="{46F2AD6B-CA9D-41B9-88EA-24B563DADF59}"/>
          </ac:spMkLst>
        </pc:spChg>
      </pc:sldChg>
      <pc:sldChg chg="addSp delSp modSp">
        <pc:chgData name="" userId="48251515e1008a3d" providerId="LiveId" clId="{675FCEAD-22CB-4BAF-96CC-047079130298}" dt="2023-04-19T08:21:21.694" v="1203" actId="1076"/>
        <pc:sldMkLst>
          <pc:docMk/>
          <pc:sldMk cId="3920882070" sldId="264"/>
        </pc:sldMkLst>
        <pc:spChg chg="mod">
          <ac:chgData name="" userId="48251515e1008a3d" providerId="LiveId" clId="{675FCEAD-22CB-4BAF-96CC-047079130298}" dt="2023-04-19T08:09:19.926" v="763" actId="20577"/>
          <ac:spMkLst>
            <pc:docMk/>
            <pc:sldMk cId="3920882070" sldId="264"/>
            <ac:spMk id="2" creationId="{B4BC6554-7B94-4BF6-9597-711762E923D0}"/>
          </ac:spMkLst>
        </pc:spChg>
        <pc:graphicFrameChg chg="del mod modGraphic">
          <ac:chgData name="" userId="48251515e1008a3d" providerId="LiveId" clId="{675FCEAD-22CB-4BAF-96CC-047079130298}" dt="2023-04-19T08:21:07.943" v="1199" actId="478"/>
          <ac:graphicFrameMkLst>
            <pc:docMk/>
            <pc:sldMk cId="3920882070" sldId="264"/>
            <ac:graphicFrameMk id="3" creationId="{7B03113B-6708-464D-A39F-9CF5CEEE4BA4}"/>
          </ac:graphicFrameMkLst>
        </pc:graphicFrameChg>
        <pc:picChg chg="add mod">
          <ac:chgData name="" userId="48251515e1008a3d" providerId="LiveId" clId="{675FCEAD-22CB-4BAF-96CC-047079130298}" dt="2023-04-19T08:21:21.694" v="1203" actId="1076"/>
          <ac:picMkLst>
            <pc:docMk/>
            <pc:sldMk cId="3920882070" sldId="264"/>
            <ac:picMk id="4" creationId="{21647856-B495-4DD9-B7BB-81D53F3EC7D6}"/>
          </ac:picMkLst>
        </pc:picChg>
      </pc:sldChg>
      <pc:sldChg chg="delSp modSp ord">
        <pc:chgData name="" userId="48251515e1008a3d" providerId="LiveId" clId="{675FCEAD-22CB-4BAF-96CC-047079130298}" dt="2023-04-19T08:02:41.150" v="651" actId="1076"/>
        <pc:sldMkLst>
          <pc:docMk/>
          <pc:sldMk cId="4243546259" sldId="265"/>
        </pc:sldMkLst>
        <pc:spChg chg="mod">
          <ac:chgData name="" userId="48251515e1008a3d" providerId="LiveId" clId="{675FCEAD-22CB-4BAF-96CC-047079130298}" dt="2023-04-19T08:02:29.202" v="646" actId="27636"/>
          <ac:spMkLst>
            <pc:docMk/>
            <pc:sldMk cId="4243546259" sldId="265"/>
            <ac:spMk id="2" creationId="{46F2AD6B-CA9D-41B9-88EA-24B563DADF59}"/>
          </ac:spMkLst>
        </pc:spChg>
        <pc:spChg chg="del mod">
          <ac:chgData name="" userId="48251515e1008a3d" providerId="LiveId" clId="{675FCEAD-22CB-4BAF-96CC-047079130298}" dt="2023-04-19T08:02:31.417" v="648"/>
          <ac:spMkLst>
            <pc:docMk/>
            <pc:sldMk cId="4243546259" sldId="265"/>
            <ac:spMk id="3" creationId="{27D6803F-876B-477D-8142-859E4E34A3DE}"/>
          </ac:spMkLst>
        </pc:spChg>
        <pc:spChg chg="mod">
          <ac:chgData name="" userId="48251515e1008a3d" providerId="LiveId" clId="{675FCEAD-22CB-4BAF-96CC-047079130298}" dt="2023-04-19T08:02:38.631" v="650" actId="1076"/>
          <ac:spMkLst>
            <pc:docMk/>
            <pc:sldMk cId="4243546259" sldId="265"/>
            <ac:spMk id="8" creationId="{FF1413E1-8CEC-4371-8986-F86932078EBB}"/>
          </ac:spMkLst>
        </pc:spChg>
        <pc:spChg chg="mod">
          <ac:chgData name="" userId="48251515e1008a3d" providerId="LiveId" clId="{675FCEAD-22CB-4BAF-96CC-047079130298}" dt="2023-04-19T08:02:41.150" v="651" actId="1076"/>
          <ac:spMkLst>
            <pc:docMk/>
            <pc:sldMk cId="4243546259" sldId="265"/>
            <ac:spMk id="13" creationId="{CA0DCB1C-4D58-4FFC-B37D-0868CDEE4D1B}"/>
          </ac:spMkLst>
        </pc:spChg>
        <pc:grpChg chg="mod">
          <ac:chgData name="" userId="48251515e1008a3d" providerId="LiveId" clId="{675FCEAD-22CB-4BAF-96CC-047079130298}" dt="2023-04-19T08:02:36.062" v="649" actId="1076"/>
          <ac:grpSpMkLst>
            <pc:docMk/>
            <pc:sldMk cId="4243546259" sldId="265"/>
            <ac:grpSpMk id="34" creationId="{97D2593B-B5E3-403D-A248-3DBB11D90BCB}"/>
          </ac:grpSpMkLst>
        </pc:grpChg>
      </pc:sldChg>
      <pc:sldChg chg="addSp delSp modSp add ord">
        <pc:chgData name="" userId="48251515e1008a3d" providerId="LiveId" clId="{675FCEAD-22CB-4BAF-96CC-047079130298}" dt="2023-04-19T10:32:22.724" v="1792" actId="478"/>
        <pc:sldMkLst>
          <pc:docMk/>
          <pc:sldMk cId="2475620154" sldId="266"/>
        </pc:sldMkLst>
        <pc:spChg chg="mod">
          <ac:chgData name="" userId="48251515e1008a3d" providerId="LiveId" clId="{675FCEAD-22CB-4BAF-96CC-047079130298}" dt="2023-04-19T07:35:27.571" v="232" actId="20577"/>
          <ac:spMkLst>
            <pc:docMk/>
            <pc:sldMk cId="2475620154" sldId="266"/>
            <ac:spMk id="2" creationId="{46F2AD6B-CA9D-41B9-88EA-24B563DADF59}"/>
          </ac:spMkLst>
        </pc:spChg>
        <pc:spChg chg="add">
          <ac:chgData name="" userId="48251515e1008a3d" providerId="LiveId" clId="{675FCEAD-22CB-4BAF-96CC-047079130298}" dt="2023-04-19T07:26:15.579" v="171"/>
          <ac:spMkLst>
            <pc:docMk/>
            <pc:sldMk cId="2475620154" sldId="266"/>
            <ac:spMk id="16" creationId="{8A786293-C0E1-4A16-A5C0-A096032A77C4}"/>
          </ac:spMkLst>
        </pc:spChg>
        <pc:spChg chg="add mod">
          <ac:chgData name="" userId="48251515e1008a3d" providerId="LiveId" clId="{675FCEAD-22CB-4BAF-96CC-047079130298}" dt="2023-04-19T07:36:21.578" v="264" actId="6549"/>
          <ac:spMkLst>
            <pc:docMk/>
            <pc:sldMk cId="2475620154" sldId="266"/>
            <ac:spMk id="17" creationId="{8C79E3FF-E871-4F10-89EA-F09CA22A2738}"/>
          </ac:spMkLst>
        </pc:spChg>
        <pc:grpChg chg="add del mod">
          <ac:chgData name="" userId="48251515e1008a3d" providerId="LiveId" clId="{675FCEAD-22CB-4BAF-96CC-047079130298}" dt="2023-04-19T10:32:22.724" v="1792" actId="478"/>
          <ac:grpSpMkLst>
            <pc:docMk/>
            <pc:sldMk cId="2475620154" sldId="266"/>
            <ac:grpSpMk id="15" creationId="{AB5AF318-1FCC-49D3-A29E-022D1B79E647}"/>
          </ac:grpSpMkLst>
        </pc:grpChg>
        <pc:graphicFrameChg chg="mod">
          <ac:chgData name="" userId="48251515e1008a3d" providerId="LiveId" clId="{675FCEAD-22CB-4BAF-96CC-047079130298}" dt="2023-04-19T07:40:08.045" v="606" actId="20577"/>
          <ac:graphicFrameMkLst>
            <pc:docMk/>
            <pc:sldMk cId="2475620154" sldId="266"/>
            <ac:graphicFrameMk id="22" creationId="{5191F36F-2172-3B90-668C-AD95CCA78749}"/>
          </ac:graphicFrameMkLst>
        </pc:graphicFrameChg>
      </pc:sldChg>
      <pc:sldChg chg="modSp add">
        <pc:chgData name="" userId="48251515e1008a3d" providerId="LiveId" clId="{675FCEAD-22CB-4BAF-96CC-047079130298}" dt="2023-04-19T07:35:15.164" v="214" actId="20577"/>
        <pc:sldMkLst>
          <pc:docMk/>
          <pc:sldMk cId="3646627048" sldId="267"/>
        </pc:sldMkLst>
        <pc:spChg chg="mod">
          <ac:chgData name="" userId="48251515e1008a3d" providerId="LiveId" clId="{675FCEAD-22CB-4BAF-96CC-047079130298}" dt="2023-04-19T07:35:15.164" v="214" actId="20577"/>
          <ac:spMkLst>
            <pc:docMk/>
            <pc:sldMk cId="3646627048" sldId="267"/>
            <ac:spMk id="2" creationId="{46F2AD6B-CA9D-41B9-88EA-24B563DADF59}"/>
          </ac:spMkLst>
        </pc:spChg>
        <pc:spChg chg="mod">
          <ac:chgData name="" userId="48251515e1008a3d" providerId="LiveId" clId="{675FCEAD-22CB-4BAF-96CC-047079130298}" dt="2023-04-19T07:35:01.624" v="205" actId="255"/>
          <ac:spMkLst>
            <pc:docMk/>
            <pc:sldMk cId="3646627048" sldId="267"/>
            <ac:spMk id="17" creationId="{8C79E3FF-E871-4F10-89EA-F09CA22A2738}"/>
          </ac:spMkLst>
        </pc:spChg>
        <pc:grpChg chg="mod">
          <ac:chgData name="" userId="48251515e1008a3d" providerId="LiveId" clId="{675FCEAD-22CB-4BAF-96CC-047079130298}" dt="2023-04-19T07:35:10.591" v="207" actId="14100"/>
          <ac:grpSpMkLst>
            <pc:docMk/>
            <pc:sldMk cId="3646627048" sldId="267"/>
            <ac:grpSpMk id="15" creationId="{AB5AF318-1FCC-49D3-A29E-022D1B79E647}"/>
          </ac:grpSpMkLst>
        </pc:grpChg>
        <pc:graphicFrameChg chg="mod">
          <ac:chgData name="" userId="48251515e1008a3d" providerId="LiveId" clId="{675FCEAD-22CB-4BAF-96CC-047079130298}" dt="2023-04-19T07:34:46.173" v="204" actId="478"/>
          <ac:graphicFrameMkLst>
            <pc:docMk/>
            <pc:sldMk cId="3646627048" sldId="267"/>
            <ac:graphicFrameMk id="22" creationId="{5191F36F-2172-3B90-668C-AD95CCA78749}"/>
          </ac:graphicFrameMkLst>
        </pc:graphicFrameChg>
      </pc:sldChg>
      <pc:sldChg chg="add">
        <pc:chgData name="" userId="48251515e1008a3d" providerId="LiveId" clId="{675FCEAD-22CB-4BAF-96CC-047079130298}" dt="2023-04-19T08:08:58.546" v="732"/>
        <pc:sldMkLst>
          <pc:docMk/>
          <pc:sldMk cId="160520187" sldId="268"/>
        </pc:sldMkLst>
      </pc:sldChg>
      <pc:sldChg chg="addSp delSp modSp add">
        <pc:chgData name="" userId="48251515e1008a3d" providerId="LiveId" clId="{675FCEAD-22CB-4BAF-96CC-047079130298}" dt="2023-04-19T08:28:03.815" v="1320" actId="20577"/>
        <pc:sldMkLst>
          <pc:docMk/>
          <pc:sldMk cId="1826553485" sldId="269"/>
        </pc:sldMkLst>
        <pc:spChg chg="mod">
          <ac:chgData name="" userId="48251515e1008a3d" providerId="LiveId" clId="{675FCEAD-22CB-4BAF-96CC-047079130298}" dt="2023-04-19T08:28:03.815" v="1320" actId="20577"/>
          <ac:spMkLst>
            <pc:docMk/>
            <pc:sldMk cId="1826553485" sldId="269"/>
            <ac:spMk id="2" creationId="{46F2AD6B-CA9D-41B9-88EA-24B563DADF59}"/>
          </ac:spMkLst>
        </pc:spChg>
        <pc:spChg chg="mod">
          <ac:chgData name="" userId="48251515e1008a3d" providerId="LiveId" clId="{675FCEAD-22CB-4BAF-96CC-047079130298}" dt="2023-04-19T08:24:26.328" v="1307" actId="20577"/>
          <ac:spMkLst>
            <pc:docMk/>
            <pc:sldMk cId="1826553485" sldId="269"/>
            <ac:spMk id="17" creationId="{8C79E3FF-E871-4F10-89EA-F09CA22A2738}"/>
          </ac:spMkLst>
        </pc:spChg>
        <pc:spChg chg="add del">
          <ac:chgData name="" userId="48251515e1008a3d" providerId="LiveId" clId="{675FCEAD-22CB-4BAF-96CC-047079130298}" dt="2023-04-19T08:24:50.231" v="1311"/>
          <ac:spMkLst>
            <pc:docMk/>
            <pc:sldMk cId="1826553485" sldId="269"/>
            <ac:spMk id="18" creationId="{6602ED36-02C3-45C8-9322-334CFA1F43FB}"/>
          </ac:spMkLst>
        </pc:spChg>
        <pc:spChg chg="add del mod">
          <ac:chgData name="" userId="48251515e1008a3d" providerId="LiveId" clId="{675FCEAD-22CB-4BAF-96CC-047079130298}" dt="2023-04-19T08:24:50.231" v="1311"/>
          <ac:spMkLst>
            <pc:docMk/>
            <pc:sldMk cId="1826553485" sldId="269"/>
            <ac:spMk id="20" creationId="{C74A5FF7-FFBA-4511-9F12-CDB158DD83C0}"/>
          </ac:spMkLst>
        </pc:spChg>
        <pc:spChg chg="add del">
          <ac:chgData name="" userId="48251515e1008a3d" providerId="LiveId" clId="{675FCEAD-22CB-4BAF-96CC-047079130298}" dt="2023-04-19T08:24:50.231" v="1311"/>
          <ac:spMkLst>
            <pc:docMk/>
            <pc:sldMk cId="1826553485" sldId="269"/>
            <ac:spMk id="21" creationId="{1353A039-1F49-4246-9201-16D4B209F076}"/>
          </ac:spMkLst>
        </pc:spChg>
        <pc:spChg chg="add del">
          <ac:chgData name="" userId="48251515e1008a3d" providerId="LiveId" clId="{675FCEAD-22CB-4BAF-96CC-047079130298}" dt="2023-04-19T08:24:50.231" v="1311"/>
          <ac:spMkLst>
            <pc:docMk/>
            <pc:sldMk cId="1826553485" sldId="269"/>
            <ac:spMk id="23" creationId="{DBDDE2BF-D5B9-49A6-A4F7-D4C6402DDF75}"/>
          </ac:spMkLst>
        </pc:spChg>
        <pc:spChg chg="add del">
          <ac:chgData name="" userId="48251515e1008a3d" providerId="LiveId" clId="{675FCEAD-22CB-4BAF-96CC-047079130298}" dt="2023-04-19T08:24:50.231" v="1311"/>
          <ac:spMkLst>
            <pc:docMk/>
            <pc:sldMk cId="1826553485" sldId="269"/>
            <ac:spMk id="31" creationId="{A22651B4-1032-4C4A-975C-A4D0AF3BEA4D}"/>
          </ac:spMkLst>
        </pc:spChg>
        <pc:spChg chg="add del">
          <ac:chgData name="" userId="48251515e1008a3d" providerId="LiveId" clId="{675FCEAD-22CB-4BAF-96CC-047079130298}" dt="2023-04-19T08:24:50.231" v="1311"/>
          <ac:spMkLst>
            <pc:docMk/>
            <pc:sldMk cId="1826553485" sldId="269"/>
            <ac:spMk id="33" creationId="{6D773EE7-7AE8-4999-BF53-43888A39704A}"/>
          </ac:spMkLst>
        </pc:spChg>
        <pc:spChg chg="add del">
          <ac:chgData name="" userId="48251515e1008a3d" providerId="LiveId" clId="{675FCEAD-22CB-4BAF-96CC-047079130298}" dt="2023-04-19T08:24:50.231" v="1311"/>
          <ac:spMkLst>
            <pc:docMk/>
            <pc:sldMk cId="1826553485" sldId="269"/>
            <ac:spMk id="35" creationId="{242F875F-A598-451A-B7D5-EA569887B3FC}"/>
          </ac:spMkLst>
        </pc:spChg>
        <pc:grpChg chg="mod">
          <ac:chgData name="" userId="48251515e1008a3d" providerId="LiveId" clId="{675FCEAD-22CB-4BAF-96CC-047079130298}" dt="2023-04-19T08:24:18.357" v="1297" actId="1076"/>
          <ac:grpSpMkLst>
            <pc:docMk/>
            <pc:sldMk cId="1826553485" sldId="269"/>
            <ac:grpSpMk id="15" creationId="{AB5AF318-1FCC-49D3-A29E-022D1B79E647}"/>
          </ac:grpSpMkLst>
        </pc:grpChg>
        <pc:graphicFrameChg chg="del mod">
          <ac:chgData name="" userId="48251515e1008a3d" providerId="LiveId" clId="{675FCEAD-22CB-4BAF-96CC-047079130298}" dt="2023-04-19T08:24:10.960" v="1296" actId="478"/>
          <ac:graphicFrameMkLst>
            <pc:docMk/>
            <pc:sldMk cId="1826553485" sldId="269"/>
            <ac:graphicFrameMk id="22" creationId="{5191F36F-2172-3B90-668C-AD95CCA78749}"/>
          </ac:graphicFrameMkLst>
        </pc:graphicFrameChg>
        <pc:picChg chg="add del mod">
          <ac:chgData name="" userId="48251515e1008a3d" providerId="LiveId" clId="{675FCEAD-22CB-4BAF-96CC-047079130298}" dt="2023-04-19T08:26:07.202" v="1315" actId="478"/>
          <ac:picMkLst>
            <pc:docMk/>
            <pc:sldMk cId="1826553485" sldId="269"/>
            <ac:picMk id="3" creationId="{21DFDC3B-B57F-49C9-ABA4-159D03F8B020}"/>
          </ac:picMkLst>
        </pc:picChg>
        <pc:picChg chg="add mod">
          <ac:chgData name="" userId="48251515e1008a3d" providerId="LiveId" clId="{675FCEAD-22CB-4BAF-96CC-047079130298}" dt="2023-04-19T08:26:35.397" v="1318" actId="1076"/>
          <ac:picMkLst>
            <pc:docMk/>
            <pc:sldMk cId="1826553485" sldId="269"/>
            <ac:picMk id="4" creationId="{E996143B-CCE6-4E1D-8E15-26B73D574084}"/>
          </ac:picMkLst>
        </pc:picChg>
        <pc:picChg chg="add del">
          <ac:chgData name="" userId="48251515e1008a3d" providerId="LiveId" clId="{675FCEAD-22CB-4BAF-96CC-047079130298}" dt="2023-04-19T08:24:50.231" v="1311"/>
          <ac:picMkLst>
            <pc:docMk/>
            <pc:sldMk cId="1826553485" sldId="269"/>
            <ac:picMk id="19" creationId="{431B16CA-0912-497E-AED3-445C391CA5C1}"/>
          </ac:picMkLst>
        </pc:picChg>
        <pc:picChg chg="add del">
          <ac:chgData name="" userId="48251515e1008a3d" providerId="LiveId" clId="{675FCEAD-22CB-4BAF-96CC-047079130298}" dt="2023-04-19T08:24:50.231" v="1311"/>
          <ac:picMkLst>
            <pc:docMk/>
            <pc:sldMk cId="1826553485" sldId="269"/>
            <ac:picMk id="24" creationId="{A65060BB-98CE-4E4B-83B0-510DF8660DB6}"/>
          </ac:picMkLst>
        </pc:picChg>
        <pc:picChg chg="add del">
          <ac:chgData name="" userId="48251515e1008a3d" providerId="LiveId" clId="{675FCEAD-22CB-4BAF-96CC-047079130298}" dt="2023-04-19T08:24:50.231" v="1311"/>
          <ac:picMkLst>
            <pc:docMk/>
            <pc:sldMk cId="1826553485" sldId="269"/>
            <ac:picMk id="25" creationId="{ACDDB44E-B630-44E9-BC93-7D268CA42AEC}"/>
          </ac:picMkLst>
        </pc:picChg>
        <pc:picChg chg="add del">
          <ac:chgData name="" userId="48251515e1008a3d" providerId="LiveId" clId="{675FCEAD-22CB-4BAF-96CC-047079130298}" dt="2023-04-19T08:24:50.231" v="1311"/>
          <ac:picMkLst>
            <pc:docMk/>
            <pc:sldMk cId="1826553485" sldId="269"/>
            <ac:picMk id="27" creationId="{2ADBC231-D151-4052-B687-4EBD9D66B8BD}"/>
          </ac:picMkLst>
        </pc:picChg>
      </pc:sldChg>
      <pc:sldChg chg="addSp delSp modSp add ord">
        <pc:chgData name="" userId="48251515e1008a3d" providerId="LiveId" clId="{675FCEAD-22CB-4BAF-96CC-047079130298}" dt="2023-04-19T09:55:27.371" v="1480" actId="1076"/>
        <pc:sldMkLst>
          <pc:docMk/>
          <pc:sldMk cId="2145889810" sldId="270"/>
        </pc:sldMkLst>
        <pc:spChg chg="mod">
          <ac:chgData name="" userId="48251515e1008a3d" providerId="LiveId" clId="{675FCEAD-22CB-4BAF-96CC-047079130298}" dt="2023-04-19T09:45:54.067" v="1343" actId="20577"/>
          <ac:spMkLst>
            <pc:docMk/>
            <pc:sldMk cId="2145889810" sldId="270"/>
            <ac:spMk id="2" creationId="{46F2AD6B-CA9D-41B9-88EA-24B563DADF59}"/>
          </ac:spMkLst>
        </pc:spChg>
        <pc:spChg chg="add mod">
          <ac:chgData name="" userId="48251515e1008a3d" providerId="LiveId" clId="{675FCEAD-22CB-4BAF-96CC-047079130298}" dt="2023-04-19T09:54:19.548" v="1471" actId="14100"/>
          <ac:spMkLst>
            <pc:docMk/>
            <pc:sldMk cId="2145889810" sldId="270"/>
            <ac:spMk id="4" creationId="{F2D62222-1DA6-4E2C-BB48-3001A57CDD9A}"/>
          </ac:spMkLst>
        </pc:spChg>
        <pc:spChg chg="add mod">
          <ac:chgData name="" userId="48251515e1008a3d" providerId="LiveId" clId="{675FCEAD-22CB-4BAF-96CC-047079130298}" dt="2023-04-19T09:55:27.371" v="1480" actId="1076"/>
          <ac:spMkLst>
            <pc:docMk/>
            <pc:sldMk cId="2145889810" sldId="270"/>
            <ac:spMk id="5" creationId="{FFA44626-97F9-4A5C-A2E1-D2D57BDD4AFF}"/>
          </ac:spMkLst>
        </pc:spChg>
        <pc:grpChg chg="del">
          <ac:chgData name="" userId="48251515e1008a3d" providerId="LiveId" clId="{675FCEAD-22CB-4BAF-96CC-047079130298}" dt="2023-04-19T09:47:48.339" v="1351" actId="478"/>
          <ac:grpSpMkLst>
            <pc:docMk/>
            <pc:sldMk cId="2145889810" sldId="270"/>
            <ac:grpSpMk id="15" creationId="{AB5AF318-1FCC-49D3-A29E-022D1B79E647}"/>
          </ac:grpSpMkLst>
        </pc:grpChg>
        <pc:graphicFrameChg chg="add mod">
          <ac:chgData name="" userId="48251515e1008a3d" providerId="LiveId" clId="{675FCEAD-22CB-4BAF-96CC-047079130298}" dt="2023-04-19T09:54:00.792" v="1469"/>
          <ac:graphicFrameMkLst>
            <pc:docMk/>
            <pc:sldMk cId="2145889810" sldId="270"/>
            <ac:graphicFrameMk id="3" creationId="{92CA6CF4-68C1-4E42-BC7E-DCE9E7A2A837}"/>
          </ac:graphicFrameMkLst>
        </pc:graphicFrameChg>
        <pc:graphicFrameChg chg="mod">
          <ac:chgData name="" userId="48251515e1008a3d" providerId="LiveId" clId="{675FCEAD-22CB-4BAF-96CC-047079130298}" dt="2023-04-19T09:55:23.585" v="1479" actId="1076"/>
          <ac:graphicFrameMkLst>
            <pc:docMk/>
            <pc:sldMk cId="2145889810" sldId="270"/>
            <ac:graphicFrameMk id="22" creationId="{5191F36F-2172-3B90-668C-AD95CCA78749}"/>
          </ac:graphicFrameMkLst>
        </pc:graphicFrameChg>
      </pc:sldChg>
      <pc:sldChg chg="addSp delSp modSp add">
        <pc:chgData name="" userId="48251515e1008a3d" providerId="LiveId" clId="{675FCEAD-22CB-4BAF-96CC-047079130298}" dt="2023-04-19T10:07:20.951" v="1774" actId="1076"/>
        <pc:sldMkLst>
          <pc:docMk/>
          <pc:sldMk cId="185694840" sldId="271"/>
        </pc:sldMkLst>
        <pc:spChg chg="del">
          <ac:chgData name="" userId="48251515e1008a3d" providerId="LiveId" clId="{675FCEAD-22CB-4BAF-96CC-047079130298}" dt="2023-04-19T10:01:47.750" v="1620" actId="478"/>
          <ac:spMkLst>
            <pc:docMk/>
            <pc:sldMk cId="185694840" sldId="271"/>
            <ac:spMk id="4" creationId="{F2D62222-1DA6-4E2C-BB48-3001A57CDD9A}"/>
          </ac:spMkLst>
        </pc:spChg>
        <pc:spChg chg="mod">
          <ac:chgData name="" userId="48251515e1008a3d" providerId="LiveId" clId="{675FCEAD-22CB-4BAF-96CC-047079130298}" dt="2023-04-19T10:07:20.951" v="1774" actId="1076"/>
          <ac:spMkLst>
            <pc:docMk/>
            <pc:sldMk cId="185694840" sldId="271"/>
            <ac:spMk id="5" creationId="{FFA44626-97F9-4A5C-A2E1-D2D57BDD4AFF}"/>
          </ac:spMkLst>
        </pc:spChg>
        <pc:spChg chg="add mod">
          <ac:chgData name="" userId="48251515e1008a3d" providerId="LiveId" clId="{675FCEAD-22CB-4BAF-96CC-047079130298}" dt="2023-04-19T10:03:40.011" v="1707" actId="1076"/>
          <ac:spMkLst>
            <pc:docMk/>
            <pc:sldMk cId="185694840" sldId="271"/>
            <ac:spMk id="10" creationId="{F1CAAD09-E71F-43F5-B31E-A422B1C2A848}"/>
          </ac:spMkLst>
        </pc:spChg>
        <pc:spChg chg="add mod">
          <ac:chgData name="" userId="48251515e1008a3d" providerId="LiveId" clId="{675FCEAD-22CB-4BAF-96CC-047079130298}" dt="2023-04-19T10:03:44.542" v="1708" actId="1076"/>
          <ac:spMkLst>
            <pc:docMk/>
            <pc:sldMk cId="185694840" sldId="271"/>
            <ac:spMk id="11" creationId="{CE702ED6-08D1-4B50-A074-0AA2B6AD2828}"/>
          </ac:spMkLst>
        </pc:spChg>
        <pc:spChg chg="add mod">
          <ac:chgData name="" userId="48251515e1008a3d" providerId="LiveId" clId="{675FCEAD-22CB-4BAF-96CC-047079130298}" dt="2023-04-19T10:07:07.458" v="1773" actId="13822"/>
          <ac:spMkLst>
            <pc:docMk/>
            <pc:sldMk cId="185694840" sldId="271"/>
            <ac:spMk id="14" creationId="{7928C5CE-E7C4-4256-9434-73262FBF5663}"/>
          </ac:spMkLst>
        </pc:spChg>
        <pc:graphicFrameChg chg="del">
          <ac:chgData name="" userId="48251515e1008a3d" providerId="LiveId" clId="{675FCEAD-22CB-4BAF-96CC-047079130298}" dt="2023-04-19T10:01:44.728" v="1619" actId="478"/>
          <ac:graphicFrameMkLst>
            <pc:docMk/>
            <pc:sldMk cId="185694840" sldId="271"/>
            <ac:graphicFrameMk id="3" creationId="{92CA6CF4-68C1-4E42-BC7E-DCE9E7A2A837}"/>
          </ac:graphicFrameMkLst>
        </pc:graphicFrameChg>
        <pc:graphicFrameChg chg="mod">
          <ac:chgData name="" userId="48251515e1008a3d" providerId="LiveId" clId="{675FCEAD-22CB-4BAF-96CC-047079130298}" dt="2023-04-19T10:07:20.951" v="1774" actId="1076"/>
          <ac:graphicFrameMkLst>
            <pc:docMk/>
            <pc:sldMk cId="185694840" sldId="271"/>
            <ac:graphicFrameMk id="22" creationId="{5191F36F-2172-3B90-668C-AD95CCA78749}"/>
          </ac:graphicFrameMkLst>
        </pc:graphicFrameChg>
        <pc:picChg chg="add mod">
          <ac:chgData name="" userId="48251515e1008a3d" providerId="LiveId" clId="{675FCEAD-22CB-4BAF-96CC-047079130298}" dt="2023-04-19T10:05:02.284" v="1712" actId="1076"/>
          <ac:picMkLst>
            <pc:docMk/>
            <pc:sldMk cId="185694840" sldId="271"/>
            <ac:picMk id="27" creationId="{9E585DB9-92D4-43AE-927D-ED6D1B6CB6DB}"/>
          </ac:picMkLst>
        </pc:picChg>
        <pc:cxnChg chg="add mod">
          <ac:chgData name="" userId="48251515e1008a3d" providerId="LiveId" clId="{675FCEAD-22CB-4BAF-96CC-047079130298}" dt="2023-04-19T10:03:31.634" v="1705" actId="14100"/>
          <ac:cxnSpMkLst>
            <pc:docMk/>
            <pc:sldMk cId="185694840" sldId="271"/>
            <ac:cxnSpMk id="7" creationId="{16AA0F2A-DA65-4C03-864D-D80D2BCC0B9E}"/>
          </ac:cxnSpMkLst>
        </pc:cxnChg>
        <pc:cxnChg chg="add mod">
          <ac:chgData name="" userId="48251515e1008a3d" providerId="LiveId" clId="{675FCEAD-22CB-4BAF-96CC-047079130298}" dt="2023-04-19T10:03:35.414" v="1706" actId="14100"/>
          <ac:cxnSpMkLst>
            <pc:docMk/>
            <pc:sldMk cId="185694840" sldId="271"/>
            <ac:cxnSpMk id="9" creationId="{8F95B6F8-7CF5-415F-B448-6C54983AE94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245CE-29FD-4688-9A59-8AA456AD5916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9850333-3DF2-4F40-BCE7-08756968E627}">
      <dgm:prSet/>
      <dgm:spPr/>
      <dgm:t>
        <a:bodyPr/>
        <a:lstStyle/>
        <a:p>
          <a:r>
            <a:rPr lang="en-US" b="1" dirty="0" err="1"/>
            <a:t>Uredba</a:t>
          </a:r>
          <a:r>
            <a:rPr lang="en-US" b="1" dirty="0"/>
            <a:t> (EU) 2021/1060</a:t>
          </a:r>
          <a:r>
            <a:rPr lang="sl-SI" b="1" dirty="0"/>
            <a:t> - CPR</a:t>
          </a:r>
          <a:endParaRPr lang="en-US" dirty="0"/>
        </a:p>
      </dgm:t>
    </dgm:pt>
    <dgm:pt modelId="{C7E42612-37B2-4D34-86E7-D6F30E85A4BF}" type="parTrans" cxnId="{09F67A04-B0EA-453B-9CB6-093B51521D40}">
      <dgm:prSet/>
      <dgm:spPr/>
      <dgm:t>
        <a:bodyPr/>
        <a:lstStyle/>
        <a:p>
          <a:endParaRPr lang="en-US"/>
        </a:p>
      </dgm:t>
    </dgm:pt>
    <dgm:pt modelId="{0B920C34-A2CB-4ED1-8B88-DD5CD73A4104}" type="sibTrans" cxnId="{09F67A04-B0EA-453B-9CB6-093B51521D40}">
      <dgm:prSet/>
      <dgm:spPr/>
      <dgm:t>
        <a:bodyPr/>
        <a:lstStyle/>
        <a:p>
          <a:endParaRPr lang="en-US"/>
        </a:p>
      </dgm:t>
    </dgm:pt>
    <dgm:pt modelId="{BC0413FD-BFE4-465D-9D29-E3D04B4D7E69}">
      <dgm:prSet/>
      <dgm:spPr/>
      <dgm:t>
        <a:bodyPr/>
        <a:lstStyle/>
        <a:p>
          <a:r>
            <a:rPr lang="en-US"/>
            <a:t>organ pristojen za Program (čl. 71(1), čl. 72(2),</a:t>
          </a:r>
        </a:p>
      </dgm:t>
    </dgm:pt>
    <dgm:pt modelId="{D2B79F6E-2AC9-4DF2-82BF-763BD6A4118D}" type="parTrans" cxnId="{7FBF972E-9A77-45D9-AA7B-2E94F66BA3BE}">
      <dgm:prSet/>
      <dgm:spPr/>
      <dgm:t>
        <a:bodyPr/>
        <a:lstStyle/>
        <a:p>
          <a:endParaRPr lang="en-US"/>
        </a:p>
      </dgm:t>
    </dgm:pt>
    <dgm:pt modelId="{0059A771-AC0C-467E-8FAA-D7B7287F5115}" type="sibTrans" cxnId="{7FBF972E-9A77-45D9-AA7B-2E94F66BA3BE}">
      <dgm:prSet/>
      <dgm:spPr/>
      <dgm:t>
        <a:bodyPr/>
        <a:lstStyle/>
        <a:p>
          <a:endParaRPr lang="en-US"/>
        </a:p>
      </dgm:t>
    </dgm:pt>
    <dgm:pt modelId="{EA5ADDCF-38EB-4A1E-A6EA-7482313E7C81}">
      <dgm:prSet/>
      <dgm:spPr/>
      <dgm:t>
        <a:bodyPr/>
        <a:lstStyle/>
        <a:p>
          <a:r>
            <a:rPr lang="en-US" b="1" dirty="0" err="1"/>
            <a:t>Uredba</a:t>
          </a:r>
          <a:r>
            <a:rPr lang="en-US" b="1" dirty="0"/>
            <a:t> o </a:t>
          </a:r>
          <a:r>
            <a:rPr lang="en-US" b="1" dirty="0" err="1"/>
            <a:t>izvajanju</a:t>
          </a:r>
          <a:r>
            <a:rPr lang="en-US" b="1" dirty="0"/>
            <a:t> </a:t>
          </a:r>
          <a:r>
            <a:rPr lang="en-US" b="1" dirty="0" err="1"/>
            <a:t>uredb</a:t>
          </a:r>
          <a:r>
            <a:rPr lang="en-US" b="1" dirty="0"/>
            <a:t> (EU) in (Euratom) </a:t>
          </a:r>
          <a:r>
            <a:rPr lang="en-US" b="1" dirty="0" err="1"/>
            <a:t>na</a:t>
          </a:r>
          <a:r>
            <a:rPr lang="en-US" b="1" dirty="0"/>
            <a:t> </a:t>
          </a:r>
          <a:r>
            <a:rPr lang="en-US" b="1" dirty="0" err="1"/>
            <a:t>področju</a:t>
          </a:r>
          <a:r>
            <a:rPr lang="en-US" b="1" dirty="0"/>
            <a:t> </a:t>
          </a:r>
          <a:r>
            <a:rPr lang="en-US" b="1" dirty="0" err="1"/>
            <a:t>izvajanja</a:t>
          </a:r>
          <a:r>
            <a:rPr lang="en-US" b="1" dirty="0"/>
            <a:t> EKP v </a:t>
          </a:r>
          <a:r>
            <a:rPr lang="en-US" b="1" dirty="0" err="1"/>
            <a:t>obd</a:t>
          </a:r>
          <a:r>
            <a:rPr lang="en-US" b="1" dirty="0"/>
            <a:t>. 2021–2027 za </a:t>
          </a:r>
          <a:r>
            <a:rPr lang="en-US" b="1" dirty="0" err="1"/>
            <a:t>cilj</a:t>
          </a:r>
          <a:r>
            <a:rPr lang="sl-SI" b="1" dirty="0"/>
            <a:t> </a:t>
          </a:r>
          <a:r>
            <a:rPr lang="en-US" b="1" dirty="0" err="1"/>
            <a:t>naložbe</a:t>
          </a:r>
          <a:r>
            <a:rPr lang="en-US" b="1" dirty="0"/>
            <a:t> za </a:t>
          </a:r>
          <a:r>
            <a:rPr lang="en-US" b="1" dirty="0" err="1"/>
            <a:t>rast</a:t>
          </a:r>
          <a:r>
            <a:rPr lang="en-US" b="1" dirty="0"/>
            <a:t> in </a:t>
          </a:r>
          <a:r>
            <a:rPr lang="en-US" b="1" dirty="0" err="1"/>
            <a:t>delovna</a:t>
          </a:r>
          <a:r>
            <a:rPr lang="en-US" b="1" dirty="0"/>
            <a:t> </a:t>
          </a:r>
          <a:r>
            <a:rPr lang="en-US" b="1" dirty="0" err="1"/>
            <a:t>mesta</a:t>
          </a:r>
          <a:r>
            <a:rPr lang="en-US" b="1" dirty="0"/>
            <a:t> </a:t>
          </a:r>
          <a:r>
            <a:rPr lang="sl-SI" b="1" dirty="0"/>
            <a:t> - nacionalna uredba</a:t>
          </a:r>
          <a:endParaRPr lang="en-US" dirty="0"/>
        </a:p>
      </dgm:t>
    </dgm:pt>
    <dgm:pt modelId="{E542BEEA-234C-49C7-B39F-90270357283B}" type="parTrans" cxnId="{CB5C2F5B-1224-4D04-A469-F24CE00273BC}">
      <dgm:prSet/>
      <dgm:spPr/>
      <dgm:t>
        <a:bodyPr/>
        <a:lstStyle/>
        <a:p>
          <a:endParaRPr lang="en-US"/>
        </a:p>
      </dgm:t>
    </dgm:pt>
    <dgm:pt modelId="{89593C5D-D751-4C5C-B073-FFEF3E21437A}" type="sibTrans" cxnId="{CB5C2F5B-1224-4D04-A469-F24CE00273BC}">
      <dgm:prSet/>
      <dgm:spPr/>
      <dgm:t>
        <a:bodyPr/>
        <a:lstStyle/>
        <a:p>
          <a:endParaRPr lang="en-US"/>
        </a:p>
      </dgm:t>
    </dgm:pt>
    <dgm:pt modelId="{762BFCAC-415F-4520-BE99-C58F24337796}">
      <dgm:prSet/>
      <dgm:spPr/>
      <dgm:t>
        <a:bodyPr/>
        <a:lstStyle/>
        <a:p>
          <a:r>
            <a:rPr lang="sl-SI" dirty="0"/>
            <a:t>- Zakon o izvrševanju državnega proračuna (ZIPRS2324)</a:t>
          </a:r>
          <a:endParaRPr lang="en-US" dirty="0"/>
        </a:p>
      </dgm:t>
    </dgm:pt>
    <dgm:pt modelId="{34DCA751-47E2-4B3A-8A2A-355733DD37E5}" type="parTrans" cxnId="{53866C23-072A-45D9-9197-1FA7CA331729}">
      <dgm:prSet/>
      <dgm:spPr/>
      <dgm:t>
        <a:bodyPr/>
        <a:lstStyle/>
        <a:p>
          <a:endParaRPr lang="en-US"/>
        </a:p>
      </dgm:t>
    </dgm:pt>
    <dgm:pt modelId="{39CD0079-D006-461C-96A4-24C9EEB2C9C4}" type="sibTrans" cxnId="{53866C23-072A-45D9-9197-1FA7CA331729}">
      <dgm:prSet/>
      <dgm:spPr/>
      <dgm:t>
        <a:bodyPr/>
        <a:lstStyle/>
        <a:p>
          <a:endParaRPr lang="en-US"/>
        </a:p>
      </dgm:t>
    </dgm:pt>
    <dgm:pt modelId="{70E5CDAB-2A63-4BB6-9AE7-AB436545E3D9}" type="pres">
      <dgm:prSet presAssocID="{762245CE-29FD-4688-9A59-8AA456AD5916}" presName="outerComposite" presStyleCnt="0">
        <dgm:presLayoutVars>
          <dgm:chMax val="5"/>
          <dgm:dir/>
          <dgm:resizeHandles val="exact"/>
        </dgm:presLayoutVars>
      </dgm:prSet>
      <dgm:spPr/>
    </dgm:pt>
    <dgm:pt modelId="{2300B9AC-7289-4B1D-9645-081D1FD393A7}" type="pres">
      <dgm:prSet presAssocID="{762245CE-29FD-4688-9A59-8AA456AD5916}" presName="dummyMaxCanvas" presStyleCnt="0">
        <dgm:presLayoutVars/>
      </dgm:prSet>
      <dgm:spPr/>
    </dgm:pt>
    <dgm:pt modelId="{A3F0382D-67A0-4F9B-AFAD-9650B802C643}" type="pres">
      <dgm:prSet presAssocID="{762245CE-29FD-4688-9A59-8AA456AD5916}" presName="ThreeNodes_1" presStyleLbl="node1" presStyleIdx="0" presStyleCnt="3">
        <dgm:presLayoutVars>
          <dgm:bulletEnabled val="1"/>
        </dgm:presLayoutVars>
      </dgm:prSet>
      <dgm:spPr/>
    </dgm:pt>
    <dgm:pt modelId="{8A435164-E745-46D1-A301-7EC3A2EED991}" type="pres">
      <dgm:prSet presAssocID="{762245CE-29FD-4688-9A59-8AA456AD5916}" presName="ThreeNodes_2" presStyleLbl="node1" presStyleIdx="1" presStyleCnt="3">
        <dgm:presLayoutVars>
          <dgm:bulletEnabled val="1"/>
        </dgm:presLayoutVars>
      </dgm:prSet>
      <dgm:spPr/>
    </dgm:pt>
    <dgm:pt modelId="{3EB03F1F-2410-4AA3-96A9-41149AA20ADA}" type="pres">
      <dgm:prSet presAssocID="{762245CE-29FD-4688-9A59-8AA456AD5916}" presName="ThreeNodes_3" presStyleLbl="node1" presStyleIdx="2" presStyleCnt="3">
        <dgm:presLayoutVars>
          <dgm:bulletEnabled val="1"/>
        </dgm:presLayoutVars>
      </dgm:prSet>
      <dgm:spPr/>
    </dgm:pt>
    <dgm:pt modelId="{31585E01-2FD9-4086-ADBF-AD3FB23E97DA}" type="pres">
      <dgm:prSet presAssocID="{762245CE-29FD-4688-9A59-8AA456AD5916}" presName="ThreeConn_1-2" presStyleLbl="fgAccFollowNode1" presStyleIdx="0" presStyleCnt="2">
        <dgm:presLayoutVars>
          <dgm:bulletEnabled val="1"/>
        </dgm:presLayoutVars>
      </dgm:prSet>
      <dgm:spPr/>
    </dgm:pt>
    <dgm:pt modelId="{4DDA0EBC-6C4A-467C-A4BA-FDE4EF143844}" type="pres">
      <dgm:prSet presAssocID="{762245CE-29FD-4688-9A59-8AA456AD5916}" presName="ThreeConn_2-3" presStyleLbl="fgAccFollowNode1" presStyleIdx="1" presStyleCnt="2">
        <dgm:presLayoutVars>
          <dgm:bulletEnabled val="1"/>
        </dgm:presLayoutVars>
      </dgm:prSet>
      <dgm:spPr/>
    </dgm:pt>
    <dgm:pt modelId="{6372B802-5BC9-4C82-8ABD-6703E8A21783}" type="pres">
      <dgm:prSet presAssocID="{762245CE-29FD-4688-9A59-8AA456AD5916}" presName="ThreeNodes_1_text" presStyleLbl="node1" presStyleIdx="2" presStyleCnt="3">
        <dgm:presLayoutVars>
          <dgm:bulletEnabled val="1"/>
        </dgm:presLayoutVars>
      </dgm:prSet>
      <dgm:spPr/>
    </dgm:pt>
    <dgm:pt modelId="{F23F219B-605A-42AE-8C14-216C6947365D}" type="pres">
      <dgm:prSet presAssocID="{762245CE-29FD-4688-9A59-8AA456AD5916}" presName="ThreeNodes_2_text" presStyleLbl="node1" presStyleIdx="2" presStyleCnt="3">
        <dgm:presLayoutVars>
          <dgm:bulletEnabled val="1"/>
        </dgm:presLayoutVars>
      </dgm:prSet>
      <dgm:spPr/>
    </dgm:pt>
    <dgm:pt modelId="{24930574-610C-4019-8026-83374330A84F}" type="pres">
      <dgm:prSet presAssocID="{762245CE-29FD-4688-9A59-8AA456AD591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9F67A04-B0EA-453B-9CB6-093B51521D40}" srcId="{762245CE-29FD-4688-9A59-8AA456AD5916}" destId="{C9850333-3DF2-4F40-BCE7-08756968E627}" srcOrd="0" destOrd="0" parTransId="{C7E42612-37B2-4D34-86E7-D6F30E85A4BF}" sibTransId="{0B920C34-A2CB-4ED1-8B88-DD5CD73A4104}"/>
    <dgm:cxn modelId="{CFDEF404-D42B-4AD2-AD0E-85ED4B839D1A}" type="presOf" srcId="{89593C5D-D751-4C5C-B073-FFEF3E21437A}" destId="{4DDA0EBC-6C4A-467C-A4BA-FDE4EF143844}" srcOrd="0" destOrd="0" presId="urn:microsoft.com/office/officeart/2005/8/layout/vProcess5"/>
    <dgm:cxn modelId="{F6B8E316-4953-4E9A-A7A9-32F62600D8E3}" type="presOf" srcId="{762245CE-29FD-4688-9A59-8AA456AD5916}" destId="{70E5CDAB-2A63-4BB6-9AE7-AB436545E3D9}" srcOrd="0" destOrd="0" presId="urn:microsoft.com/office/officeart/2005/8/layout/vProcess5"/>
    <dgm:cxn modelId="{9113EE18-EF7E-4C42-8251-7BB1CF60CB99}" type="presOf" srcId="{C9850333-3DF2-4F40-BCE7-08756968E627}" destId="{A3F0382D-67A0-4F9B-AFAD-9650B802C643}" srcOrd="0" destOrd="0" presId="urn:microsoft.com/office/officeart/2005/8/layout/vProcess5"/>
    <dgm:cxn modelId="{94A72219-BA58-4C47-91E2-5B94A3EBE5BD}" type="presOf" srcId="{762BFCAC-415F-4520-BE99-C58F24337796}" destId="{24930574-610C-4019-8026-83374330A84F}" srcOrd="1" destOrd="0" presId="urn:microsoft.com/office/officeart/2005/8/layout/vProcess5"/>
    <dgm:cxn modelId="{53866C23-072A-45D9-9197-1FA7CA331729}" srcId="{762245CE-29FD-4688-9A59-8AA456AD5916}" destId="{762BFCAC-415F-4520-BE99-C58F24337796}" srcOrd="2" destOrd="0" parTransId="{34DCA751-47E2-4B3A-8A2A-355733DD37E5}" sibTransId="{39CD0079-D006-461C-96A4-24C9EEB2C9C4}"/>
    <dgm:cxn modelId="{652BC626-A39B-43A2-B041-A3508639A37A}" type="presOf" srcId="{0B920C34-A2CB-4ED1-8B88-DD5CD73A4104}" destId="{31585E01-2FD9-4086-ADBF-AD3FB23E97DA}" srcOrd="0" destOrd="0" presId="urn:microsoft.com/office/officeart/2005/8/layout/vProcess5"/>
    <dgm:cxn modelId="{7FBF972E-9A77-45D9-AA7B-2E94F66BA3BE}" srcId="{C9850333-3DF2-4F40-BCE7-08756968E627}" destId="{BC0413FD-BFE4-465D-9D29-E3D04B4D7E69}" srcOrd="0" destOrd="0" parTransId="{D2B79F6E-2AC9-4DF2-82BF-763BD6A4118D}" sibTransId="{0059A771-AC0C-467E-8FAA-D7B7287F5115}"/>
    <dgm:cxn modelId="{CB5C2F5B-1224-4D04-A469-F24CE00273BC}" srcId="{762245CE-29FD-4688-9A59-8AA456AD5916}" destId="{EA5ADDCF-38EB-4A1E-A6EA-7482313E7C81}" srcOrd="1" destOrd="0" parTransId="{E542BEEA-234C-49C7-B39F-90270357283B}" sibTransId="{89593C5D-D751-4C5C-B073-FFEF3E21437A}"/>
    <dgm:cxn modelId="{6A9E3A72-ABCB-44A3-B43E-26DC80B8D9DF}" type="presOf" srcId="{762BFCAC-415F-4520-BE99-C58F24337796}" destId="{3EB03F1F-2410-4AA3-96A9-41149AA20ADA}" srcOrd="0" destOrd="0" presId="urn:microsoft.com/office/officeart/2005/8/layout/vProcess5"/>
    <dgm:cxn modelId="{1FB6B479-EC5F-4FA7-8E3C-075EF2B3C855}" type="presOf" srcId="{EA5ADDCF-38EB-4A1E-A6EA-7482313E7C81}" destId="{F23F219B-605A-42AE-8C14-216C6947365D}" srcOrd="1" destOrd="0" presId="urn:microsoft.com/office/officeart/2005/8/layout/vProcess5"/>
    <dgm:cxn modelId="{F79AF48D-083A-46DC-81F9-227F24DA7D8C}" type="presOf" srcId="{EA5ADDCF-38EB-4A1E-A6EA-7482313E7C81}" destId="{8A435164-E745-46D1-A301-7EC3A2EED991}" srcOrd="0" destOrd="0" presId="urn:microsoft.com/office/officeart/2005/8/layout/vProcess5"/>
    <dgm:cxn modelId="{7927DCA5-8ABB-43C4-9806-710F0C3F23A4}" type="presOf" srcId="{BC0413FD-BFE4-465D-9D29-E3D04B4D7E69}" destId="{A3F0382D-67A0-4F9B-AFAD-9650B802C643}" srcOrd="0" destOrd="1" presId="urn:microsoft.com/office/officeart/2005/8/layout/vProcess5"/>
    <dgm:cxn modelId="{2B0372C0-EB9B-4A3B-869C-BE6FA7E11CEC}" type="presOf" srcId="{BC0413FD-BFE4-465D-9D29-E3D04B4D7E69}" destId="{6372B802-5BC9-4C82-8ABD-6703E8A21783}" srcOrd="1" destOrd="1" presId="urn:microsoft.com/office/officeart/2005/8/layout/vProcess5"/>
    <dgm:cxn modelId="{1814E7EB-63B6-49E8-B9E4-6BC4ABC3E86F}" type="presOf" srcId="{C9850333-3DF2-4F40-BCE7-08756968E627}" destId="{6372B802-5BC9-4C82-8ABD-6703E8A21783}" srcOrd="1" destOrd="0" presId="urn:microsoft.com/office/officeart/2005/8/layout/vProcess5"/>
    <dgm:cxn modelId="{F5FD31A2-FCC9-4D5F-A76F-8EBAC326BE52}" type="presParOf" srcId="{70E5CDAB-2A63-4BB6-9AE7-AB436545E3D9}" destId="{2300B9AC-7289-4B1D-9645-081D1FD393A7}" srcOrd="0" destOrd="0" presId="urn:microsoft.com/office/officeart/2005/8/layout/vProcess5"/>
    <dgm:cxn modelId="{A4C9461B-E22D-4FA9-B4BD-2C49BCDF4C03}" type="presParOf" srcId="{70E5CDAB-2A63-4BB6-9AE7-AB436545E3D9}" destId="{A3F0382D-67A0-4F9B-AFAD-9650B802C643}" srcOrd="1" destOrd="0" presId="urn:microsoft.com/office/officeart/2005/8/layout/vProcess5"/>
    <dgm:cxn modelId="{C25A9446-9889-4010-B6E6-4B272ACCCC63}" type="presParOf" srcId="{70E5CDAB-2A63-4BB6-9AE7-AB436545E3D9}" destId="{8A435164-E745-46D1-A301-7EC3A2EED991}" srcOrd="2" destOrd="0" presId="urn:microsoft.com/office/officeart/2005/8/layout/vProcess5"/>
    <dgm:cxn modelId="{66BA74DC-4144-463D-9747-FD6159CC26A2}" type="presParOf" srcId="{70E5CDAB-2A63-4BB6-9AE7-AB436545E3D9}" destId="{3EB03F1F-2410-4AA3-96A9-41149AA20ADA}" srcOrd="3" destOrd="0" presId="urn:microsoft.com/office/officeart/2005/8/layout/vProcess5"/>
    <dgm:cxn modelId="{C3C213BC-840F-498B-B238-B3DC78BF1AD7}" type="presParOf" srcId="{70E5CDAB-2A63-4BB6-9AE7-AB436545E3D9}" destId="{31585E01-2FD9-4086-ADBF-AD3FB23E97DA}" srcOrd="4" destOrd="0" presId="urn:microsoft.com/office/officeart/2005/8/layout/vProcess5"/>
    <dgm:cxn modelId="{09A0A0E2-864B-4320-8BFB-147219D5F9C3}" type="presParOf" srcId="{70E5CDAB-2A63-4BB6-9AE7-AB436545E3D9}" destId="{4DDA0EBC-6C4A-467C-A4BA-FDE4EF143844}" srcOrd="5" destOrd="0" presId="urn:microsoft.com/office/officeart/2005/8/layout/vProcess5"/>
    <dgm:cxn modelId="{9B46E019-6177-410B-B15D-A8934ED17ED2}" type="presParOf" srcId="{70E5CDAB-2A63-4BB6-9AE7-AB436545E3D9}" destId="{6372B802-5BC9-4C82-8ABD-6703E8A21783}" srcOrd="6" destOrd="0" presId="urn:microsoft.com/office/officeart/2005/8/layout/vProcess5"/>
    <dgm:cxn modelId="{E7A999B4-A968-49EE-99FB-EA6AABAD290E}" type="presParOf" srcId="{70E5CDAB-2A63-4BB6-9AE7-AB436545E3D9}" destId="{F23F219B-605A-42AE-8C14-216C6947365D}" srcOrd="7" destOrd="0" presId="urn:microsoft.com/office/officeart/2005/8/layout/vProcess5"/>
    <dgm:cxn modelId="{8636C2B3-7EB2-4334-B3B7-89DE79EA0E7B}" type="presParOf" srcId="{70E5CDAB-2A63-4BB6-9AE7-AB436545E3D9}" destId="{24930574-610C-4019-8026-83374330A84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6EAE0-5963-4701-B4C2-1132F899E490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F2207F-54CC-4678-83A5-C85590FFCD15}">
      <dgm:prSet/>
      <dgm:spPr/>
      <dgm:t>
        <a:bodyPr/>
        <a:lstStyle/>
        <a:p>
          <a:r>
            <a:rPr lang="en-US"/>
            <a:t>priprava in predložitev zahtevkov za plačilo Komisiji v skladu s členoma 91 in 92,</a:t>
          </a:r>
        </a:p>
      </dgm:t>
    </dgm:pt>
    <dgm:pt modelId="{A633516C-315C-4E34-8EA9-FAB8F9A6A588}" type="parTrans" cxnId="{38E6E676-955F-46F9-9C23-4B3E9CCA0C37}">
      <dgm:prSet/>
      <dgm:spPr/>
      <dgm:t>
        <a:bodyPr/>
        <a:lstStyle/>
        <a:p>
          <a:endParaRPr lang="en-US"/>
        </a:p>
      </dgm:t>
    </dgm:pt>
    <dgm:pt modelId="{5EBF0D4F-EACE-4238-A2B4-AFC022FAB875}" type="sibTrans" cxnId="{38E6E676-955F-46F9-9C23-4B3E9CCA0C37}">
      <dgm:prSet/>
      <dgm:spPr/>
      <dgm:t>
        <a:bodyPr/>
        <a:lstStyle/>
        <a:p>
          <a:endParaRPr lang="en-US"/>
        </a:p>
      </dgm:t>
    </dgm:pt>
    <dgm:pt modelId="{7C3D4BC2-6CCC-4B0A-8984-BCD76D0CE4B5}">
      <dgm:prSet/>
      <dgm:spPr/>
      <dgm:t>
        <a:bodyPr/>
        <a:lstStyle/>
        <a:p>
          <a:r>
            <a:rPr lang="en-US" dirty="0" err="1"/>
            <a:t>priprava</a:t>
          </a:r>
          <a:r>
            <a:rPr lang="en-US" dirty="0"/>
            <a:t> in </a:t>
          </a:r>
          <a:r>
            <a:rPr lang="en-US" dirty="0" err="1"/>
            <a:t>predložitev</a:t>
          </a:r>
          <a:r>
            <a:rPr lang="en-US" dirty="0"/>
            <a:t> </a:t>
          </a:r>
          <a:r>
            <a:rPr lang="sl-SI" dirty="0"/>
            <a:t>računovodskih izkazov</a:t>
          </a:r>
          <a:r>
            <a:rPr lang="en-US" dirty="0"/>
            <a:t> za </a:t>
          </a:r>
          <a:r>
            <a:rPr lang="en-US" dirty="0" err="1"/>
            <a:t>potrditev</a:t>
          </a:r>
          <a:r>
            <a:rPr lang="en-US" dirty="0"/>
            <a:t> </a:t>
          </a:r>
          <a:r>
            <a:rPr lang="en-US" dirty="0" err="1"/>
            <a:t>njihove</a:t>
          </a:r>
          <a:r>
            <a:rPr lang="en-US" dirty="0"/>
            <a:t> </a:t>
          </a:r>
          <a:r>
            <a:rPr lang="en-US" dirty="0" err="1"/>
            <a:t>popolnosti</a:t>
          </a:r>
          <a:r>
            <a:rPr lang="en-US" dirty="0"/>
            <a:t>, </a:t>
          </a:r>
          <a:r>
            <a:rPr lang="en-US" dirty="0" err="1"/>
            <a:t>natančnosti</a:t>
          </a:r>
          <a:r>
            <a:rPr lang="en-US" dirty="0"/>
            <a:t> in </a:t>
          </a:r>
          <a:r>
            <a:rPr lang="en-US" dirty="0" err="1"/>
            <a:t>pravilnosti</a:t>
          </a:r>
          <a:r>
            <a:rPr lang="en-US" dirty="0"/>
            <a:t> v </a:t>
          </a:r>
          <a:r>
            <a:rPr lang="en-US" dirty="0" err="1"/>
            <a:t>skladu</a:t>
          </a:r>
          <a:r>
            <a:rPr lang="en-US" dirty="0"/>
            <a:t> s </a:t>
          </a:r>
          <a:r>
            <a:rPr lang="en-US" dirty="0" err="1"/>
            <a:t>členom</a:t>
          </a:r>
          <a:r>
            <a:rPr lang="en-US" dirty="0"/>
            <a:t> 98,</a:t>
          </a:r>
        </a:p>
      </dgm:t>
    </dgm:pt>
    <dgm:pt modelId="{25949795-6489-4E6A-BFFE-105FEB7D370C}" type="parTrans" cxnId="{CA5F4929-19C6-4A86-8F39-DE224806F0F2}">
      <dgm:prSet/>
      <dgm:spPr/>
      <dgm:t>
        <a:bodyPr/>
        <a:lstStyle/>
        <a:p>
          <a:endParaRPr lang="en-US"/>
        </a:p>
      </dgm:t>
    </dgm:pt>
    <dgm:pt modelId="{729CFEAA-4175-4548-BF85-E4E04E9C9D4F}" type="sibTrans" cxnId="{CA5F4929-19C6-4A86-8F39-DE224806F0F2}">
      <dgm:prSet/>
      <dgm:spPr/>
      <dgm:t>
        <a:bodyPr/>
        <a:lstStyle/>
        <a:p>
          <a:endParaRPr lang="en-US"/>
        </a:p>
      </dgm:t>
    </dgm:pt>
    <dgm:pt modelId="{99493AF6-27F7-441A-8EAC-890D9F4A23AF}">
      <dgm:prSet/>
      <dgm:spPr/>
      <dgm:t>
        <a:bodyPr/>
        <a:lstStyle/>
        <a:p>
          <a:r>
            <a:rPr lang="en-US"/>
            <a:t>vodenje elektronskih evidenc za vse elemente obračunov, vključno z zahtevki za plačilo.</a:t>
          </a:r>
        </a:p>
      </dgm:t>
    </dgm:pt>
    <dgm:pt modelId="{AEE4B09E-2A14-408E-8DA6-1E3231C5442E}" type="parTrans" cxnId="{801CA708-3A12-4494-93F0-EFEC9CAAB183}">
      <dgm:prSet/>
      <dgm:spPr/>
      <dgm:t>
        <a:bodyPr/>
        <a:lstStyle/>
        <a:p>
          <a:endParaRPr lang="en-US"/>
        </a:p>
      </dgm:t>
    </dgm:pt>
    <dgm:pt modelId="{A35807A3-1D52-43C5-8EEC-C17CC70FDBA1}" type="sibTrans" cxnId="{801CA708-3A12-4494-93F0-EFEC9CAAB183}">
      <dgm:prSet/>
      <dgm:spPr/>
      <dgm:t>
        <a:bodyPr/>
        <a:lstStyle/>
        <a:p>
          <a:endParaRPr lang="en-US"/>
        </a:p>
      </dgm:t>
    </dgm:pt>
    <dgm:pt modelId="{05F4AA05-B1DC-4C4A-B0F4-666623BD219A}" type="pres">
      <dgm:prSet presAssocID="{F9B6EAE0-5963-4701-B4C2-1132F899E490}" presName="outerComposite" presStyleCnt="0">
        <dgm:presLayoutVars>
          <dgm:chMax val="5"/>
          <dgm:dir/>
          <dgm:resizeHandles val="exact"/>
        </dgm:presLayoutVars>
      </dgm:prSet>
      <dgm:spPr/>
    </dgm:pt>
    <dgm:pt modelId="{D380436B-6C05-44D8-B86F-7C561B46AF6B}" type="pres">
      <dgm:prSet presAssocID="{F9B6EAE0-5963-4701-B4C2-1132F899E490}" presName="dummyMaxCanvas" presStyleCnt="0">
        <dgm:presLayoutVars/>
      </dgm:prSet>
      <dgm:spPr/>
    </dgm:pt>
    <dgm:pt modelId="{770B3127-C20B-49A9-A447-FAAF5EFDC4FC}" type="pres">
      <dgm:prSet presAssocID="{F9B6EAE0-5963-4701-B4C2-1132F899E490}" presName="ThreeNodes_1" presStyleLbl="node1" presStyleIdx="0" presStyleCnt="3">
        <dgm:presLayoutVars>
          <dgm:bulletEnabled val="1"/>
        </dgm:presLayoutVars>
      </dgm:prSet>
      <dgm:spPr/>
    </dgm:pt>
    <dgm:pt modelId="{E8197F29-B0BB-4FC3-8E5F-FB807FAAA6DB}" type="pres">
      <dgm:prSet presAssocID="{F9B6EAE0-5963-4701-B4C2-1132F899E490}" presName="ThreeNodes_2" presStyleLbl="node1" presStyleIdx="1" presStyleCnt="3">
        <dgm:presLayoutVars>
          <dgm:bulletEnabled val="1"/>
        </dgm:presLayoutVars>
      </dgm:prSet>
      <dgm:spPr/>
    </dgm:pt>
    <dgm:pt modelId="{3A011B86-02A9-427A-A81B-D79221FC0293}" type="pres">
      <dgm:prSet presAssocID="{F9B6EAE0-5963-4701-B4C2-1132F899E490}" presName="ThreeNodes_3" presStyleLbl="node1" presStyleIdx="2" presStyleCnt="3">
        <dgm:presLayoutVars>
          <dgm:bulletEnabled val="1"/>
        </dgm:presLayoutVars>
      </dgm:prSet>
      <dgm:spPr/>
    </dgm:pt>
    <dgm:pt modelId="{C41B6BEF-ADE9-4081-8E92-FF795725D705}" type="pres">
      <dgm:prSet presAssocID="{F9B6EAE0-5963-4701-B4C2-1132F899E490}" presName="ThreeConn_1-2" presStyleLbl="fgAccFollowNode1" presStyleIdx="0" presStyleCnt="2">
        <dgm:presLayoutVars>
          <dgm:bulletEnabled val="1"/>
        </dgm:presLayoutVars>
      </dgm:prSet>
      <dgm:spPr/>
    </dgm:pt>
    <dgm:pt modelId="{B28E2E14-BC7C-4059-8D6A-2FDE4AEBA3D8}" type="pres">
      <dgm:prSet presAssocID="{F9B6EAE0-5963-4701-B4C2-1132F899E490}" presName="ThreeConn_2-3" presStyleLbl="fgAccFollowNode1" presStyleIdx="1" presStyleCnt="2">
        <dgm:presLayoutVars>
          <dgm:bulletEnabled val="1"/>
        </dgm:presLayoutVars>
      </dgm:prSet>
      <dgm:spPr/>
    </dgm:pt>
    <dgm:pt modelId="{D7D43F65-39B2-403E-956A-367A6314D997}" type="pres">
      <dgm:prSet presAssocID="{F9B6EAE0-5963-4701-B4C2-1132F899E490}" presName="ThreeNodes_1_text" presStyleLbl="node1" presStyleIdx="2" presStyleCnt="3">
        <dgm:presLayoutVars>
          <dgm:bulletEnabled val="1"/>
        </dgm:presLayoutVars>
      </dgm:prSet>
      <dgm:spPr/>
    </dgm:pt>
    <dgm:pt modelId="{DA4B8CE4-55FF-417A-96E7-9C97E7B3E406}" type="pres">
      <dgm:prSet presAssocID="{F9B6EAE0-5963-4701-B4C2-1132F899E490}" presName="ThreeNodes_2_text" presStyleLbl="node1" presStyleIdx="2" presStyleCnt="3">
        <dgm:presLayoutVars>
          <dgm:bulletEnabled val="1"/>
        </dgm:presLayoutVars>
      </dgm:prSet>
      <dgm:spPr/>
    </dgm:pt>
    <dgm:pt modelId="{97379E10-FAB6-4274-BCB0-18856D67628B}" type="pres">
      <dgm:prSet presAssocID="{F9B6EAE0-5963-4701-B4C2-1132F899E49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01CA708-3A12-4494-93F0-EFEC9CAAB183}" srcId="{F9B6EAE0-5963-4701-B4C2-1132F899E490}" destId="{99493AF6-27F7-441A-8EAC-890D9F4A23AF}" srcOrd="2" destOrd="0" parTransId="{AEE4B09E-2A14-408E-8DA6-1E3231C5442E}" sibTransId="{A35807A3-1D52-43C5-8EEC-C17CC70FDBA1}"/>
    <dgm:cxn modelId="{313EEB20-7373-466B-9A7B-9C9507B4DF62}" type="presOf" srcId="{99493AF6-27F7-441A-8EAC-890D9F4A23AF}" destId="{3A011B86-02A9-427A-A81B-D79221FC0293}" srcOrd="0" destOrd="0" presId="urn:microsoft.com/office/officeart/2005/8/layout/vProcess5"/>
    <dgm:cxn modelId="{4F0FBD28-B295-4D49-AE39-9649E69620B4}" type="presOf" srcId="{F9B6EAE0-5963-4701-B4C2-1132F899E490}" destId="{05F4AA05-B1DC-4C4A-B0F4-666623BD219A}" srcOrd="0" destOrd="0" presId="urn:microsoft.com/office/officeart/2005/8/layout/vProcess5"/>
    <dgm:cxn modelId="{CA5F4929-19C6-4A86-8F39-DE224806F0F2}" srcId="{F9B6EAE0-5963-4701-B4C2-1132F899E490}" destId="{7C3D4BC2-6CCC-4B0A-8984-BCD76D0CE4B5}" srcOrd="1" destOrd="0" parTransId="{25949795-6489-4E6A-BFFE-105FEB7D370C}" sibTransId="{729CFEAA-4175-4548-BF85-E4E04E9C9D4F}"/>
    <dgm:cxn modelId="{38E6E676-955F-46F9-9C23-4B3E9CCA0C37}" srcId="{F9B6EAE0-5963-4701-B4C2-1132F899E490}" destId="{97F2207F-54CC-4678-83A5-C85590FFCD15}" srcOrd="0" destOrd="0" parTransId="{A633516C-315C-4E34-8EA9-FAB8F9A6A588}" sibTransId="{5EBF0D4F-EACE-4238-A2B4-AFC022FAB875}"/>
    <dgm:cxn modelId="{20CB209F-643D-4326-BB98-4E3AA14B4B21}" type="presOf" srcId="{729CFEAA-4175-4548-BF85-E4E04E9C9D4F}" destId="{B28E2E14-BC7C-4059-8D6A-2FDE4AEBA3D8}" srcOrd="0" destOrd="0" presId="urn:microsoft.com/office/officeart/2005/8/layout/vProcess5"/>
    <dgm:cxn modelId="{8FB45CA4-4958-4C0D-B957-0FF636CEFCBC}" type="presOf" srcId="{5EBF0D4F-EACE-4238-A2B4-AFC022FAB875}" destId="{C41B6BEF-ADE9-4081-8E92-FF795725D705}" srcOrd="0" destOrd="0" presId="urn:microsoft.com/office/officeart/2005/8/layout/vProcess5"/>
    <dgm:cxn modelId="{89DF86B0-4EDD-43E7-9E92-130F50BC9A40}" type="presOf" srcId="{97F2207F-54CC-4678-83A5-C85590FFCD15}" destId="{770B3127-C20B-49A9-A447-FAAF5EFDC4FC}" srcOrd="0" destOrd="0" presId="urn:microsoft.com/office/officeart/2005/8/layout/vProcess5"/>
    <dgm:cxn modelId="{299BF7C2-C12B-4E7A-B100-C1BA31485F52}" type="presOf" srcId="{99493AF6-27F7-441A-8EAC-890D9F4A23AF}" destId="{97379E10-FAB6-4274-BCB0-18856D67628B}" srcOrd="1" destOrd="0" presId="urn:microsoft.com/office/officeart/2005/8/layout/vProcess5"/>
    <dgm:cxn modelId="{4BD526CE-EE4B-4246-ABF5-B5A68B2F48E1}" type="presOf" srcId="{7C3D4BC2-6CCC-4B0A-8984-BCD76D0CE4B5}" destId="{DA4B8CE4-55FF-417A-96E7-9C97E7B3E406}" srcOrd="1" destOrd="0" presId="urn:microsoft.com/office/officeart/2005/8/layout/vProcess5"/>
    <dgm:cxn modelId="{8E1D19DE-4E05-489F-888B-BA025F01F3AD}" type="presOf" srcId="{7C3D4BC2-6CCC-4B0A-8984-BCD76D0CE4B5}" destId="{E8197F29-B0BB-4FC3-8E5F-FB807FAAA6DB}" srcOrd="0" destOrd="0" presId="urn:microsoft.com/office/officeart/2005/8/layout/vProcess5"/>
    <dgm:cxn modelId="{48F1CCFB-47E3-452E-914D-8817D0EADA14}" type="presOf" srcId="{97F2207F-54CC-4678-83A5-C85590FFCD15}" destId="{D7D43F65-39B2-403E-956A-367A6314D997}" srcOrd="1" destOrd="0" presId="urn:microsoft.com/office/officeart/2005/8/layout/vProcess5"/>
    <dgm:cxn modelId="{5B26B925-0427-4F7B-BDAE-833C2095BC95}" type="presParOf" srcId="{05F4AA05-B1DC-4C4A-B0F4-666623BD219A}" destId="{D380436B-6C05-44D8-B86F-7C561B46AF6B}" srcOrd="0" destOrd="0" presId="urn:microsoft.com/office/officeart/2005/8/layout/vProcess5"/>
    <dgm:cxn modelId="{D88B268B-FDFB-4762-B13D-8790EAFC969D}" type="presParOf" srcId="{05F4AA05-B1DC-4C4A-B0F4-666623BD219A}" destId="{770B3127-C20B-49A9-A447-FAAF5EFDC4FC}" srcOrd="1" destOrd="0" presId="urn:microsoft.com/office/officeart/2005/8/layout/vProcess5"/>
    <dgm:cxn modelId="{0074BE36-331F-4B97-959D-052ED397FD42}" type="presParOf" srcId="{05F4AA05-B1DC-4C4A-B0F4-666623BD219A}" destId="{E8197F29-B0BB-4FC3-8E5F-FB807FAAA6DB}" srcOrd="2" destOrd="0" presId="urn:microsoft.com/office/officeart/2005/8/layout/vProcess5"/>
    <dgm:cxn modelId="{ED7C4571-C5FB-4E7B-BC58-6AA9EDBE61DC}" type="presParOf" srcId="{05F4AA05-B1DC-4C4A-B0F4-666623BD219A}" destId="{3A011B86-02A9-427A-A81B-D79221FC0293}" srcOrd="3" destOrd="0" presId="urn:microsoft.com/office/officeart/2005/8/layout/vProcess5"/>
    <dgm:cxn modelId="{E0AE88D8-60FD-4392-B77D-D5BC007FD4E2}" type="presParOf" srcId="{05F4AA05-B1DC-4C4A-B0F4-666623BD219A}" destId="{C41B6BEF-ADE9-4081-8E92-FF795725D705}" srcOrd="4" destOrd="0" presId="urn:microsoft.com/office/officeart/2005/8/layout/vProcess5"/>
    <dgm:cxn modelId="{F87968D2-74B3-442C-ACCB-C8169CBB5D8A}" type="presParOf" srcId="{05F4AA05-B1DC-4C4A-B0F4-666623BD219A}" destId="{B28E2E14-BC7C-4059-8D6A-2FDE4AEBA3D8}" srcOrd="5" destOrd="0" presId="urn:microsoft.com/office/officeart/2005/8/layout/vProcess5"/>
    <dgm:cxn modelId="{72AE41A9-7F75-45D6-9CEF-8C72765CC684}" type="presParOf" srcId="{05F4AA05-B1DC-4C4A-B0F4-666623BD219A}" destId="{D7D43F65-39B2-403E-956A-367A6314D997}" srcOrd="6" destOrd="0" presId="urn:microsoft.com/office/officeart/2005/8/layout/vProcess5"/>
    <dgm:cxn modelId="{5A75CCDE-9557-4689-A91A-359AF2495B1E}" type="presParOf" srcId="{05F4AA05-B1DC-4C4A-B0F4-666623BD219A}" destId="{DA4B8CE4-55FF-417A-96E7-9C97E7B3E406}" srcOrd="7" destOrd="0" presId="urn:microsoft.com/office/officeart/2005/8/layout/vProcess5"/>
    <dgm:cxn modelId="{E1A09F43-AF03-41B8-847E-26FF1F787346}" type="presParOf" srcId="{05F4AA05-B1DC-4C4A-B0F4-666623BD219A}" destId="{97379E10-FAB6-4274-BCB0-18856D67628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5DD797-7732-4DDB-8AF2-98581AFD09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D3A790-9F5F-41CF-AA7B-2C3278D6964B}">
      <dgm:prSet/>
      <dgm:spPr/>
      <dgm:t>
        <a:bodyPr/>
        <a:lstStyle/>
        <a:p>
          <a:r>
            <a:rPr lang="en-US"/>
            <a:t>prejema plačila iz naslova prispevka EU s strani Evropske komisije in vodi obrestni</a:t>
          </a:r>
          <a:r>
            <a:rPr lang="sl-SI"/>
            <a:t> </a:t>
          </a:r>
          <a:r>
            <a:rPr lang="en-US"/>
            <a:t>podračun za zadevni sklad ter evidenco o vseh transakcijah,</a:t>
          </a:r>
        </a:p>
      </dgm:t>
    </dgm:pt>
    <dgm:pt modelId="{CB3FC763-392D-4FC7-91E7-09E3698151DD}" type="parTrans" cxnId="{5D333FE3-070B-4549-AE9C-259590CE8F1D}">
      <dgm:prSet/>
      <dgm:spPr/>
      <dgm:t>
        <a:bodyPr/>
        <a:lstStyle/>
        <a:p>
          <a:endParaRPr lang="en-US"/>
        </a:p>
      </dgm:t>
    </dgm:pt>
    <dgm:pt modelId="{E4848430-A168-4825-81ED-6A8673C1C942}" type="sibTrans" cxnId="{5D333FE3-070B-4549-AE9C-259590CE8F1D}">
      <dgm:prSet/>
      <dgm:spPr/>
      <dgm:t>
        <a:bodyPr/>
        <a:lstStyle/>
        <a:p>
          <a:endParaRPr lang="en-US"/>
        </a:p>
      </dgm:t>
    </dgm:pt>
    <dgm:pt modelId="{F09AAD54-6BBF-47D6-90FA-1C4C2F357DDA}">
      <dgm:prSet/>
      <dgm:spPr/>
      <dgm:t>
        <a:bodyPr/>
        <a:lstStyle/>
        <a:p>
          <a:r>
            <a:rPr lang="en-US"/>
            <a:t>izvršuje povračila iz naslova prispevka EU v državni proračun,</a:t>
          </a:r>
        </a:p>
      </dgm:t>
    </dgm:pt>
    <dgm:pt modelId="{3677120D-E773-4B62-A33E-1532DF26BDE6}" type="parTrans" cxnId="{CA1266E1-C367-474D-94F1-4D2216CCC443}">
      <dgm:prSet/>
      <dgm:spPr/>
      <dgm:t>
        <a:bodyPr/>
        <a:lstStyle/>
        <a:p>
          <a:endParaRPr lang="en-US"/>
        </a:p>
      </dgm:t>
    </dgm:pt>
    <dgm:pt modelId="{9CD89BF6-7BC6-407E-A0DF-AA01555021B4}" type="sibTrans" cxnId="{CA1266E1-C367-474D-94F1-4D2216CCC443}">
      <dgm:prSet/>
      <dgm:spPr/>
      <dgm:t>
        <a:bodyPr/>
        <a:lstStyle/>
        <a:p>
          <a:endParaRPr lang="en-US"/>
        </a:p>
      </dgm:t>
    </dgm:pt>
    <dgm:pt modelId="{9926689F-AD42-43F9-AB67-9445EA3E6733}">
      <dgm:prSet/>
      <dgm:spPr/>
      <dgm:t>
        <a:bodyPr/>
        <a:lstStyle/>
        <a:p>
          <a:r>
            <a:rPr lang="en-US"/>
            <a:t>v primeru sistemskih nepravilnosti vzpostavlja terjatve do posredniških teles,</a:t>
          </a:r>
        </a:p>
      </dgm:t>
    </dgm:pt>
    <dgm:pt modelId="{E67E3722-F0B9-4E81-A2D2-31D6958C0D51}" type="parTrans" cxnId="{E26A4F3E-35E9-488F-B30B-3C323DB064F9}">
      <dgm:prSet/>
      <dgm:spPr/>
      <dgm:t>
        <a:bodyPr/>
        <a:lstStyle/>
        <a:p>
          <a:endParaRPr lang="en-US"/>
        </a:p>
      </dgm:t>
    </dgm:pt>
    <dgm:pt modelId="{78E69F73-5DE6-4D4A-8C0A-0EFB79B2DDB0}" type="sibTrans" cxnId="{E26A4F3E-35E9-488F-B30B-3C323DB064F9}">
      <dgm:prSet/>
      <dgm:spPr/>
      <dgm:t>
        <a:bodyPr/>
        <a:lstStyle/>
        <a:p>
          <a:endParaRPr lang="en-US"/>
        </a:p>
      </dgm:t>
    </dgm:pt>
    <dgm:pt modelId="{30DCBAA2-2E32-4DA2-8A2F-97C57B7DB68A}">
      <dgm:prSet/>
      <dgm:spPr/>
      <dgm:t>
        <a:bodyPr/>
        <a:lstStyle/>
        <a:p>
          <a:r>
            <a:rPr lang="en-US"/>
            <a:t>vodi knjigo dolžnikov,</a:t>
          </a:r>
        </a:p>
      </dgm:t>
    </dgm:pt>
    <dgm:pt modelId="{602E0700-1DE7-4D39-A1FF-1831B3F0A9A5}" type="parTrans" cxnId="{D8D724E7-7200-4457-95FD-C67A08F311C6}">
      <dgm:prSet/>
      <dgm:spPr/>
      <dgm:t>
        <a:bodyPr/>
        <a:lstStyle/>
        <a:p>
          <a:endParaRPr lang="en-US"/>
        </a:p>
      </dgm:t>
    </dgm:pt>
    <dgm:pt modelId="{41810DA0-1304-4672-ADF2-F212567B90E3}" type="sibTrans" cxnId="{D8D724E7-7200-4457-95FD-C67A08F311C6}">
      <dgm:prSet/>
      <dgm:spPr/>
      <dgm:t>
        <a:bodyPr/>
        <a:lstStyle/>
        <a:p>
          <a:endParaRPr lang="en-US"/>
        </a:p>
      </dgm:t>
    </dgm:pt>
    <dgm:pt modelId="{25621CFF-6DF4-4DD5-ADEE-4155AA29F3A4}">
      <dgm:prSet/>
      <dgm:spPr/>
      <dgm:t>
        <a:bodyPr/>
        <a:lstStyle/>
        <a:p>
          <a:r>
            <a:rPr lang="en-US"/>
            <a:t>sestavi in predloži napoved zahtevkov za plačilo Evropski komisiji,</a:t>
          </a:r>
        </a:p>
      </dgm:t>
    </dgm:pt>
    <dgm:pt modelId="{4CB2C39D-C78D-4F35-A021-37D29DA2AFF2}" type="parTrans" cxnId="{B6E97E09-ECF5-4F20-918E-AB791D7A486C}">
      <dgm:prSet/>
      <dgm:spPr/>
      <dgm:t>
        <a:bodyPr/>
        <a:lstStyle/>
        <a:p>
          <a:endParaRPr lang="en-US"/>
        </a:p>
      </dgm:t>
    </dgm:pt>
    <dgm:pt modelId="{08ADBD43-4E49-4180-8EDA-777B5EE9E9B8}" type="sibTrans" cxnId="{B6E97E09-ECF5-4F20-918E-AB791D7A486C}">
      <dgm:prSet/>
      <dgm:spPr/>
      <dgm:t>
        <a:bodyPr/>
        <a:lstStyle/>
        <a:p>
          <a:endParaRPr lang="en-US"/>
        </a:p>
      </dgm:t>
    </dgm:pt>
    <dgm:pt modelId="{47C3F599-D4E7-4C6D-93F8-1B498950457A}">
      <dgm:prSet/>
      <dgm:spPr/>
      <dgm:t>
        <a:bodyPr/>
        <a:lstStyle/>
        <a:p>
          <a:r>
            <a:rPr lang="en-US"/>
            <a:t>v ZaP/RI ustrezno obravnava poročila OU, RO, PT itd.),</a:t>
          </a:r>
        </a:p>
      </dgm:t>
    </dgm:pt>
    <dgm:pt modelId="{E0BA30D0-C7A4-4AAF-A823-BED2919AC03F}" type="parTrans" cxnId="{78876D0B-F9B5-4D99-94D8-EA05A5655356}">
      <dgm:prSet/>
      <dgm:spPr/>
      <dgm:t>
        <a:bodyPr/>
        <a:lstStyle/>
        <a:p>
          <a:endParaRPr lang="en-US"/>
        </a:p>
      </dgm:t>
    </dgm:pt>
    <dgm:pt modelId="{956CFE1C-8DC2-4138-B08A-93EFC196BFDA}" type="sibTrans" cxnId="{78876D0B-F9B5-4D99-94D8-EA05A5655356}">
      <dgm:prSet/>
      <dgm:spPr/>
      <dgm:t>
        <a:bodyPr/>
        <a:lstStyle/>
        <a:p>
          <a:endParaRPr lang="en-US"/>
        </a:p>
      </dgm:t>
    </dgm:pt>
    <dgm:pt modelId="{D61A2621-0ABF-4018-AD61-3DEC126EFBD4}">
      <dgm:prSet/>
      <dgm:spPr/>
      <dgm:t>
        <a:bodyPr/>
        <a:lstStyle/>
        <a:p>
          <a:r>
            <a:rPr lang="en-US" dirty="0" err="1"/>
            <a:t>razvija</a:t>
          </a:r>
          <a:r>
            <a:rPr lang="en-US" dirty="0"/>
            <a:t> IT </a:t>
          </a:r>
          <a:r>
            <a:rPr lang="en-US" dirty="0" err="1"/>
            <a:t>sistem</a:t>
          </a:r>
          <a:r>
            <a:rPr lang="en-US" dirty="0"/>
            <a:t> za </a:t>
          </a:r>
          <a:r>
            <a:rPr lang="en-US" dirty="0" err="1"/>
            <a:t>zagotavljanje</a:t>
          </a:r>
          <a:r>
            <a:rPr lang="en-US" dirty="0"/>
            <a:t> e-</a:t>
          </a:r>
          <a:r>
            <a:rPr lang="en-US" dirty="0" err="1"/>
            <a:t>revizijske</a:t>
          </a:r>
          <a:r>
            <a:rPr lang="en-US" dirty="0"/>
            <a:t> </a:t>
          </a:r>
          <a:r>
            <a:rPr lang="en-US" dirty="0" err="1"/>
            <a:t>sledi</a:t>
          </a:r>
          <a:r>
            <a:rPr lang="en-US" dirty="0"/>
            <a:t> (MFERAC-</a:t>
          </a:r>
          <a:r>
            <a:rPr lang="en-US" dirty="0" err="1"/>
            <a:t>eCA</a:t>
          </a:r>
          <a:r>
            <a:rPr lang="sl-SI" dirty="0"/>
            <a:t>2</a:t>
          </a:r>
          <a:r>
            <a:rPr lang="en-US" dirty="0"/>
            <a:t>),</a:t>
          </a:r>
        </a:p>
      </dgm:t>
    </dgm:pt>
    <dgm:pt modelId="{75D0EDAA-BE99-446E-AAF5-2B4CACFB7097}" type="parTrans" cxnId="{90F57B5D-8253-48F1-BF78-66108060E95A}">
      <dgm:prSet/>
      <dgm:spPr/>
      <dgm:t>
        <a:bodyPr/>
        <a:lstStyle/>
        <a:p>
          <a:endParaRPr lang="en-US"/>
        </a:p>
      </dgm:t>
    </dgm:pt>
    <dgm:pt modelId="{B43FA6B4-E2D0-4B77-BE8A-5BA1A0F6B1C4}" type="sibTrans" cxnId="{90F57B5D-8253-48F1-BF78-66108060E95A}">
      <dgm:prSet/>
      <dgm:spPr/>
      <dgm:t>
        <a:bodyPr/>
        <a:lstStyle/>
        <a:p>
          <a:endParaRPr lang="en-US"/>
        </a:p>
      </dgm:t>
    </dgm:pt>
    <dgm:pt modelId="{D96A0B84-8C91-4B3D-8B1C-1FAAE1359650}">
      <dgm:prSet/>
      <dgm:spPr/>
      <dgm:t>
        <a:bodyPr/>
        <a:lstStyle/>
        <a:p>
          <a:r>
            <a:rPr lang="en-US" dirty="0" err="1"/>
            <a:t>pripravi</a:t>
          </a:r>
          <a:r>
            <a:rPr lang="en-US" dirty="0"/>
            <a:t> </a:t>
          </a:r>
          <a:r>
            <a:rPr lang="sl-SI" dirty="0"/>
            <a:t>pravnih podlag</a:t>
          </a:r>
          <a:r>
            <a:rPr lang="en-US" dirty="0"/>
            <a:t> (</a:t>
          </a:r>
          <a:r>
            <a:rPr lang="en-US" dirty="0" err="1"/>
            <a:t>Smernice</a:t>
          </a:r>
          <a:r>
            <a:rPr lang="en-US" dirty="0"/>
            <a:t> OR, </a:t>
          </a:r>
          <a:r>
            <a:rPr lang="en-US" dirty="0" err="1"/>
            <a:t>Navodila</a:t>
          </a:r>
          <a:r>
            <a:rPr lang="en-US" dirty="0"/>
            <a:t> za </a:t>
          </a:r>
          <a:r>
            <a:rPr lang="en-US" dirty="0" err="1"/>
            <a:t>izvajanje</a:t>
          </a:r>
          <a:r>
            <a:rPr lang="en-US" dirty="0"/>
            <a:t> </a:t>
          </a:r>
          <a:r>
            <a:rPr lang="en-US" dirty="0" err="1"/>
            <a:t>vračil</a:t>
          </a:r>
          <a:r>
            <a:rPr lang="en-US" dirty="0"/>
            <a:t>).</a:t>
          </a:r>
        </a:p>
      </dgm:t>
    </dgm:pt>
    <dgm:pt modelId="{981EAEE8-D8AF-43FA-B1DD-BE640073375E}" type="parTrans" cxnId="{77016C80-649E-4FC9-9DD7-CC0ADE0C9D87}">
      <dgm:prSet/>
      <dgm:spPr/>
      <dgm:t>
        <a:bodyPr/>
        <a:lstStyle/>
        <a:p>
          <a:endParaRPr lang="en-US"/>
        </a:p>
      </dgm:t>
    </dgm:pt>
    <dgm:pt modelId="{9BC9D508-6D1E-475C-895F-D58E7D7A8552}" type="sibTrans" cxnId="{77016C80-649E-4FC9-9DD7-CC0ADE0C9D87}">
      <dgm:prSet/>
      <dgm:spPr/>
      <dgm:t>
        <a:bodyPr/>
        <a:lstStyle/>
        <a:p>
          <a:endParaRPr lang="en-US"/>
        </a:p>
      </dgm:t>
    </dgm:pt>
    <dgm:pt modelId="{393BA91D-319C-4B88-825C-507F25DE1A79}" type="pres">
      <dgm:prSet presAssocID="{425DD797-7732-4DDB-8AF2-98581AFD090F}" presName="linear" presStyleCnt="0">
        <dgm:presLayoutVars>
          <dgm:animLvl val="lvl"/>
          <dgm:resizeHandles val="exact"/>
        </dgm:presLayoutVars>
      </dgm:prSet>
      <dgm:spPr/>
    </dgm:pt>
    <dgm:pt modelId="{75037525-B7AB-4ECF-86A7-03540044481B}" type="pres">
      <dgm:prSet presAssocID="{B7D3A790-9F5F-41CF-AA7B-2C3278D6964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F69E29BF-FEF0-4BA2-B995-F48917CE9745}" type="pres">
      <dgm:prSet presAssocID="{E4848430-A168-4825-81ED-6A8673C1C942}" presName="spacer" presStyleCnt="0"/>
      <dgm:spPr/>
    </dgm:pt>
    <dgm:pt modelId="{7ABDAFCB-B7A6-471A-816A-FC9D5B0CDE52}" type="pres">
      <dgm:prSet presAssocID="{F09AAD54-6BBF-47D6-90FA-1C4C2F357DDA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7A036599-11C4-4F35-B0E7-68F2220B9A62}" type="pres">
      <dgm:prSet presAssocID="{9CD89BF6-7BC6-407E-A0DF-AA01555021B4}" presName="spacer" presStyleCnt="0"/>
      <dgm:spPr/>
    </dgm:pt>
    <dgm:pt modelId="{24A75AFE-CBBF-417B-AB25-E10CE83AAA78}" type="pres">
      <dgm:prSet presAssocID="{9926689F-AD42-43F9-AB67-9445EA3E673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05D4B41-42C5-4EBA-8BAF-33B81E7A57D7}" type="pres">
      <dgm:prSet presAssocID="{78E69F73-5DE6-4D4A-8C0A-0EFB79B2DDB0}" presName="spacer" presStyleCnt="0"/>
      <dgm:spPr/>
    </dgm:pt>
    <dgm:pt modelId="{A956D553-69E2-43D1-9BA7-931A09B77CA3}" type="pres">
      <dgm:prSet presAssocID="{30DCBAA2-2E32-4DA2-8A2F-97C57B7DB68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365D2AD-DC5E-40D6-B927-2541CFB1F8FD}" type="pres">
      <dgm:prSet presAssocID="{41810DA0-1304-4672-ADF2-F212567B90E3}" presName="spacer" presStyleCnt="0"/>
      <dgm:spPr/>
    </dgm:pt>
    <dgm:pt modelId="{22167F4E-B6E2-4281-9447-BDFB6FC8348D}" type="pres">
      <dgm:prSet presAssocID="{25621CFF-6DF4-4DD5-ADEE-4155AA29F3A4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ACC6DFC-45E0-4174-A80F-3D5AB6D94413}" type="pres">
      <dgm:prSet presAssocID="{08ADBD43-4E49-4180-8EDA-777B5EE9E9B8}" presName="spacer" presStyleCnt="0"/>
      <dgm:spPr/>
    </dgm:pt>
    <dgm:pt modelId="{9DFDEFBF-5A71-405E-B7B5-3FE219877637}" type="pres">
      <dgm:prSet presAssocID="{47C3F599-D4E7-4C6D-93F8-1B498950457A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D292282-8F07-410E-9350-EB4A4F843540}" type="pres">
      <dgm:prSet presAssocID="{956CFE1C-8DC2-4138-B08A-93EFC196BFDA}" presName="spacer" presStyleCnt="0"/>
      <dgm:spPr/>
    </dgm:pt>
    <dgm:pt modelId="{2188AA2B-64A5-4CB0-BAF8-5761878738AE}" type="pres">
      <dgm:prSet presAssocID="{D61A2621-0ABF-4018-AD61-3DEC126EFBD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FC15C8D2-5A06-4DF5-B652-5B4DE6816863}" type="pres">
      <dgm:prSet presAssocID="{B43FA6B4-E2D0-4B77-BE8A-5BA1A0F6B1C4}" presName="spacer" presStyleCnt="0"/>
      <dgm:spPr/>
    </dgm:pt>
    <dgm:pt modelId="{0C0811D0-FA75-4E44-B220-9BA423D5C17D}" type="pres">
      <dgm:prSet presAssocID="{D96A0B84-8C91-4B3D-8B1C-1FAAE1359650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B6E97E09-ECF5-4F20-918E-AB791D7A486C}" srcId="{425DD797-7732-4DDB-8AF2-98581AFD090F}" destId="{25621CFF-6DF4-4DD5-ADEE-4155AA29F3A4}" srcOrd="4" destOrd="0" parTransId="{4CB2C39D-C78D-4F35-A021-37D29DA2AFF2}" sibTransId="{08ADBD43-4E49-4180-8EDA-777B5EE9E9B8}"/>
    <dgm:cxn modelId="{78876D0B-F9B5-4D99-94D8-EA05A5655356}" srcId="{425DD797-7732-4DDB-8AF2-98581AFD090F}" destId="{47C3F599-D4E7-4C6D-93F8-1B498950457A}" srcOrd="5" destOrd="0" parTransId="{E0BA30D0-C7A4-4AAF-A823-BED2919AC03F}" sibTransId="{956CFE1C-8DC2-4138-B08A-93EFC196BFDA}"/>
    <dgm:cxn modelId="{E26A4F3E-35E9-488F-B30B-3C323DB064F9}" srcId="{425DD797-7732-4DDB-8AF2-98581AFD090F}" destId="{9926689F-AD42-43F9-AB67-9445EA3E6733}" srcOrd="2" destOrd="0" parTransId="{E67E3722-F0B9-4E81-A2D2-31D6958C0D51}" sibTransId="{78E69F73-5DE6-4D4A-8C0A-0EFB79B2DDB0}"/>
    <dgm:cxn modelId="{90F57B5D-8253-48F1-BF78-66108060E95A}" srcId="{425DD797-7732-4DDB-8AF2-98581AFD090F}" destId="{D61A2621-0ABF-4018-AD61-3DEC126EFBD4}" srcOrd="6" destOrd="0" parTransId="{75D0EDAA-BE99-446E-AAF5-2B4CACFB7097}" sibTransId="{B43FA6B4-E2D0-4B77-BE8A-5BA1A0F6B1C4}"/>
    <dgm:cxn modelId="{EC097748-28F4-4479-A0EA-18E41FF2B00E}" type="presOf" srcId="{D96A0B84-8C91-4B3D-8B1C-1FAAE1359650}" destId="{0C0811D0-FA75-4E44-B220-9BA423D5C17D}" srcOrd="0" destOrd="0" presId="urn:microsoft.com/office/officeart/2005/8/layout/vList2"/>
    <dgm:cxn modelId="{CE40567A-B81B-4A24-8A66-EF62D78626A1}" type="presOf" srcId="{D61A2621-0ABF-4018-AD61-3DEC126EFBD4}" destId="{2188AA2B-64A5-4CB0-BAF8-5761878738AE}" srcOrd="0" destOrd="0" presId="urn:microsoft.com/office/officeart/2005/8/layout/vList2"/>
    <dgm:cxn modelId="{77016C80-649E-4FC9-9DD7-CC0ADE0C9D87}" srcId="{425DD797-7732-4DDB-8AF2-98581AFD090F}" destId="{D96A0B84-8C91-4B3D-8B1C-1FAAE1359650}" srcOrd="7" destOrd="0" parTransId="{981EAEE8-D8AF-43FA-B1DD-BE640073375E}" sibTransId="{9BC9D508-6D1E-475C-895F-D58E7D7A8552}"/>
    <dgm:cxn modelId="{DA98D494-001B-48F9-A067-2D1BA7F48182}" type="presOf" srcId="{47C3F599-D4E7-4C6D-93F8-1B498950457A}" destId="{9DFDEFBF-5A71-405E-B7B5-3FE219877637}" srcOrd="0" destOrd="0" presId="urn:microsoft.com/office/officeart/2005/8/layout/vList2"/>
    <dgm:cxn modelId="{3FE5AC97-2FC8-470E-824E-0F035BD79201}" type="presOf" srcId="{F09AAD54-6BBF-47D6-90FA-1C4C2F357DDA}" destId="{7ABDAFCB-B7A6-471A-816A-FC9D5B0CDE52}" srcOrd="0" destOrd="0" presId="urn:microsoft.com/office/officeart/2005/8/layout/vList2"/>
    <dgm:cxn modelId="{0FE2C197-74B9-429E-A096-52E5CC9CB6BC}" type="presOf" srcId="{30DCBAA2-2E32-4DA2-8A2F-97C57B7DB68A}" destId="{A956D553-69E2-43D1-9BA7-931A09B77CA3}" srcOrd="0" destOrd="0" presId="urn:microsoft.com/office/officeart/2005/8/layout/vList2"/>
    <dgm:cxn modelId="{38484CA1-01C2-44F5-BF57-7997DF0C823B}" type="presOf" srcId="{B7D3A790-9F5F-41CF-AA7B-2C3278D6964B}" destId="{75037525-B7AB-4ECF-86A7-03540044481B}" srcOrd="0" destOrd="0" presId="urn:microsoft.com/office/officeart/2005/8/layout/vList2"/>
    <dgm:cxn modelId="{ADF128CA-49D6-406E-8442-D54839F6FB7B}" type="presOf" srcId="{25621CFF-6DF4-4DD5-ADEE-4155AA29F3A4}" destId="{22167F4E-B6E2-4281-9447-BDFB6FC8348D}" srcOrd="0" destOrd="0" presId="urn:microsoft.com/office/officeart/2005/8/layout/vList2"/>
    <dgm:cxn modelId="{4510D3D0-9923-441A-B468-8AF4D41C9C01}" type="presOf" srcId="{425DD797-7732-4DDB-8AF2-98581AFD090F}" destId="{393BA91D-319C-4B88-825C-507F25DE1A79}" srcOrd="0" destOrd="0" presId="urn:microsoft.com/office/officeart/2005/8/layout/vList2"/>
    <dgm:cxn modelId="{CA1266E1-C367-474D-94F1-4D2216CCC443}" srcId="{425DD797-7732-4DDB-8AF2-98581AFD090F}" destId="{F09AAD54-6BBF-47D6-90FA-1C4C2F357DDA}" srcOrd="1" destOrd="0" parTransId="{3677120D-E773-4B62-A33E-1532DF26BDE6}" sibTransId="{9CD89BF6-7BC6-407E-A0DF-AA01555021B4}"/>
    <dgm:cxn modelId="{5D333FE3-070B-4549-AE9C-259590CE8F1D}" srcId="{425DD797-7732-4DDB-8AF2-98581AFD090F}" destId="{B7D3A790-9F5F-41CF-AA7B-2C3278D6964B}" srcOrd="0" destOrd="0" parTransId="{CB3FC763-392D-4FC7-91E7-09E3698151DD}" sibTransId="{E4848430-A168-4825-81ED-6A8673C1C942}"/>
    <dgm:cxn modelId="{D8D724E7-7200-4457-95FD-C67A08F311C6}" srcId="{425DD797-7732-4DDB-8AF2-98581AFD090F}" destId="{30DCBAA2-2E32-4DA2-8A2F-97C57B7DB68A}" srcOrd="3" destOrd="0" parTransId="{602E0700-1DE7-4D39-A1FF-1831B3F0A9A5}" sibTransId="{41810DA0-1304-4672-ADF2-F212567B90E3}"/>
    <dgm:cxn modelId="{235F23F1-3773-4552-8FB1-79BF65CCA4FD}" type="presOf" srcId="{9926689F-AD42-43F9-AB67-9445EA3E6733}" destId="{24A75AFE-CBBF-417B-AB25-E10CE83AAA78}" srcOrd="0" destOrd="0" presId="urn:microsoft.com/office/officeart/2005/8/layout/vList2"/>
    <dgm:cxn modelId="{C8C14567-5331-4117-BD0B-E7BDAC9D082F}" type="presParOf" srcId="{393BA91D-319C-4B88-825C-507F25DE1A79}" destId="{75037525-B7AB-4ECF-86A7-03540044481B}" srcOrd="0" destOrd="0" presId="urn:microsoft.com/office/officeart/2005/8/layout/vList2"/>
    <dgm:cxn modelId="{5AED606F-A855-4C49-A102-9A66FDD258BD}" type="presParOf" srcId="{393BA91D-319C-4B88-825C-507F25DE1A79}" destId="{F69E29BF-FEF0-4BA2-B995-F48917CE9745}" srcOrd="1" destOrd="0" presId="urn:microsoft.com/office/officeart/2005/8/layout/vList2"/>
    <dgm:cxn modelId="{E9E1F5CE-717B-43FC-80E4-BA9BD3C5C913}" type="presParOf" srcId="{393BA91D-319C-4B88-825C-507F25DE1A79}" destId="{7ABDAFCB-B7A6-471A-816A-FC9D5B0CDE52}" srcOrd="2" destOrd="0" presId="urn:microsoft.com/office/officeart/2005/8/layout/vList2"/>
    <dgm:cxn modelId="{A16EEA2E-B15E-4060-BF21-68FF461E6313}" type="presParOf" srcId="{393BA91D-319C-4B88-825C-507F25DE1A79}" destId="{7A036599-11C4-4F35-B0E7-68F2220B9A62}" srcOrd="3" destOrd="0" presId="urn:microsoft.com/office/officeart/2005/8/layout/vList2"/>
    <dgm:cxn modelId="{EF9DDCCE-982C-4FDC-A611-3CA0DE04379D}" type="presParOf" srcId="{393BA91D-319C-4B88-825C-507F25DE1A79}" destId="{24A75AFE-CBBF-417B-AB25-E10CE83AAA78}" srcOrd="4" destOrd="0" presId="urn:microsoft.com/office/officeart/2005/8/layout/vList2"/>
    <dgm:cxn modelId="{2F9EF2A3-24E3-49FA-A030-25D50C47A64C}" type="presParOf" srcId="{393BA91D-319C-4B88-825C-507F25DE1A79}" destId="{405D4B41-42C5-4EBA-8BAF-33B81E7A57D7}" srcOrd="5" destOrd="0" presId="urn:microsoft.com/office/officeart/2005/8/layout/vList2"/>
    <dgm:cxn modelId="{13F15EA0-563F-4CAF-97D8-ED75E3A46BC2}" type="presParOf" srcId="{393BA91D-319C-4B88-825C-507F25DE1A79}" destId="{A956D553-69E2-43D1-9BA7-931A09B77CA3}" srcOrd="6" destOrd="0" presId="urn:microsoft.com/office/officeart/2005/8/layout/vList2"/>
    <dgm:cxn modelId="{556F9BE6-2514-4DBE-84F6-A17C7D9D93CC}" type="presParOf" srcId="{393BA91D-319C-4B88-825C-507F25DE1A79}" destId="{4365D2AD-DC5E-40D6-B927-2541CFB1F8FD}" srcOrd="7" destOrd="0" presId="urn:microsoft.com/office/officeart/2005/8/layout/vList2"/>
    <dgm:cxn modelId="{6C4C220C-C678-4441-B2B5-A17B93DA53F0}" type="presParOf" srcId="{393BA91D-319C-4B88-825C-507F25DE1A79}" destId="{22167F4E-B6E2-4281-9447-BDFB6FC8348D}" srcOrd="8" destOrd="0" presId="urn:microsoft.com/office/officeart/2005/8/layout/vList2"/>
    <dgm:cxn modelId="{0E610B06-0522-42DD-A78D-4BAECA6EDCD4}" type="presParOf" srcId="{393BA91D-319C-4B88-825C-507F25DE1A79}" destId="{9ACC6DFC-45E0-4174-A80F-3D5AB6D94413}" srcOrd="9" destOrd="0" presId="urn:microsoft.com/office/officeart/2005/8/layout/vList2"/>
    <dgm:cxn modelId="{3924135C-A523-4BE6-A2CA-09F7C63E8EDB}" type="presParOf" srcId="{393BA91D-319C-4B88-825C-507F25DE1A79}" destId="{9DFDEFBF-5A71-405E-B7B5-3FE219877637}" srcOrd="10" destOrd="0" presId="urn:microsoft.com/office/officeart/2005/8/layout/vList2"/>
    <dgm:cxn modelId="{ED777D6B-508F-40F4-A231-69488B320507}" type="presParOf" srcId="{393BA91D-319C-4B88-825C-507F25DE1A79}" destId="{BD292282-8F07-410E-9350-EB4A4F843540}" srcOrd="11" destOrd="0" presId="urn:microsoft.com/office/officeart/2005/8/layout/vList2"/>
    <dgm:cxn modelId="{1C169F0C-A0C0-4624-805F-56B699687FAC}" type="presParOf" srcId="{393BA91D-319C-4B88-825C-507F25DE1A79}" destId="{2188AA2B-64A5-4CB0-BAF8-5761878738AE}" srcOrd="12" destOrd="0" presId="urn:microsoft.com/office/officeart/2005/8/layout/vList2"/>
    <dgm:cxn modelId="{7938B415-BCBB-43FE-BE84-21D41FD82554}" type="presParOf" srcId="{393BA91D-319C-4B88-825C-507F25DE1A79}" destId="{FC15C8D2-5A06-4DF5-B652-5B4DE6816863}" srcOrd="13" destOrd="0" presId="urn:microsoft.com/office/officeart/2005/8/layout/vList2"/>
    <dgm:cxn modelId="{C5BC3A88-50D5-4D04-8C82-660FF304238B}" type="presParOf" srcId="{393BA91D-319C-4B88-825C-507F25DE1A79}" destId="{0C0811D0-FA75-4E44-B220-9BA423D5C17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5DD797-7732-4DDB-8AF2-98581AFD09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D3A790-9F5F-41CF-AA7B-2C3278D6964B}">
      <dgm:prSet/>
      <dgm:spPr/>
      <dgm:t>
        <a:bodyPr/>
        <a:lstStyle/>
        <a:p>
          <a:r>
            <a:rPr lang="sl-SI" dirty="0"/>
            <a:t>- posredovanje na EK v okviru obračunskega leta</a:t>
          </a:r>
          <a:endParaRPr lang="en-US" dirty="0"/>
        </a:p>
      </dgm:t>
    </dgm:pt>
    <dgm:pt modelId="{CB3FC763-392D-4FC7-91E7-09E3698151DD}" type="parTrans" cxnId="{5D333FE3-070B-4549-AE9C-259590CE8F1D}">
      <dgm:prSet/>
      <dgm:spPr/>
      <dgm:t>
        <a:bodyPr/>
        <a:lstStyle/>
        <a:p>
          <a:endParaRPr lang="en-US"/>
        </a:p>
      </dgm:t>
    </dgm:pt>
    <dgm:pt modelId="{E4848430-A168-4825-81ED-6A8673C1C942}" type="sibTrans" cxnId="{5D333FE3-070B-4549-AE9C-259590CE8F1D}">
      <dgm:prSet/>
      <dgm:spPr/>
      <dgm:t>
        <a:bodyPr/>
        <a:lstStyle/>
        <a:p>
          <a:endParaRPr lang="en-US"/>
        </a:p>
      </dgm:t>
    </dgm:pt>
    <dgm:pt modelId="{F09AAD54-6BBF-47D6-90FA-1C4C2F357DDA}">
      <dgm:prSet/>
      <dgm:spPr/>
      <dgm:t>
        <a:bodyPr/>
        <a:lstStyle/>
        <a:p>
          <a:r>
            <a:rPr lang="sl-SI" dirty="0"/>
            <a:t>- ločeno po skladu</a:t>
          </a:r>
          <a:endParaRPr lang="en-US" dirty="0"/>
        </a:p>
      </dgm:t>
    </dgm:pt>
    <dgm:pt modelId="{3677120D-E773-4B62-A33E-1532DF26BDE6}" type="parTrans" cxnId="{CA1266E1-C367-474D-94F1-4D2216CCC443}">
      <dgm:prSet/>
      <dgm:spPr/>
      <dgm:t>
        <a:bodyPr/>
        <a:lstStyle/>
        <a:p>
          <a:endParaRPr lang="en-US"/>
        </a:p>
      </dgm:t>
    </dgm:pt>
    <dgm:pt modelId="{9CD89BF6-7BC6-407E-A0DF-AA01555021B4}" type="sibTrans" cxnId="{CA1266E1-C367-474D-94F1-4D2216CCC443}">
      <dgm:prSet/>
      <dgm:spPr/>
      <dgm:t>
        <a:bodyPr/>
        <a:lstStyle/>
        <a:p>
          <a:endParaRPr lang="en-US"/>
        </a:p>
      </dgm:t>
    </dgm:pt>
    <dgm:pt modelId="{9926689F-AD42-43F9-AB67-9445EA3E6733}">
      <dgm:prSet/>
      <dgm:spPr/>
      <dgm:t>
        <a:bodyPr/>
        <a:lstStyle/>
        <a:p>
          <a:r>
            <a:rPr lang="sl-SI" dirty="0"/>
            <a:t>- ob pogoju, da so predloženi RI za preteklo leto</a:t>
          </a:r>
          <a:endParaRPr lang="en-US" dirty="0"/>
        </a:p>
      </dgm:t>
    </dgm:pt>
    <dgm:pt modelId="{E67E3722-F0B9-4E81-A2D2-31D6958C0D51}" type="parTrans" cxnId="{E26A4F3E-35E9-488F-B30B-3C323DB064F9}">
      <dgm:prSet/>
      <dgm:spPr/>
      <dgm:t>
        <a:bodyPr/>
        <a:lstStyle/>
        <a:p>
          <a:endParaRPr lang="en-US"/>
        </a:p>
      </dgm:t>
    </dgm:pt>
    <dgm:pt modelId="{78E69F73-5DE6-4D4A-8C0A-0EFB79B2DDB0}" type="sibTrans" cxnId="{E26A4F3E-35E9-488F-B30B-3C323DB064F9}">
      <dgm:prSet/>
      <dgm:spPr/>
      <dgm:t>
        <a:bodyPr/>
        <a:lstStyle/>
        <a:p>
          <a:endParaRPr lang="en-US"/>
        </a:p>
      </dgm:t>
    </dgm:pt>
    <dgm:pt modelId="{30DCBAA2-2E32-4DA2-8A2F-97C57B7DB68A}">
      <dgm:prSet/>
      <dgm:spPr/>
      <dgm:t>
        <a:bodyPr/>
        <a:lstStyle/>
        <a:p>
          <a:r>
            <a:rPr lang="sl-SI" dirty="0"/>
            <a:t>- izpolnjevanje </a:t>
          </a:r>
          <a:r>
            <a:rPr lang="sl-SI" dirty="0" err="1"/>
            <a:t>omogočitvenih</a:t>
          </a:r>
          <a:r>
            <a:rPr lang="sl-SI" dirty="0"/>
            <a:t> pogojev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602E0700-1DE7-4D39-A1FF-1831B3F0A9A5}" type="parTrans" cxnId="{D8D724E7-7200-4457-95FD-C67A08F311C6}">
      <dgm:prSet/>
      <dgm:spPr/>
      <dgm:t>
        <a:bodyPr/>
        <a:lstStyle/>
        <a:p>
          <a:endParaRPr lang="en-US"/>
        </a:p>
      </dgm:t>
    </dgm:pt>
    <dgm:pt modelId="{41810DA0-1304-4672-ADF2-F212567B90E3}" type="sibTrans" cxnId="{D8D724E7-7200-4457-95FD-C67A08F311C6}">
      <dgm:prSet/>
      <dgm:spPr/>
      <dgm:t>
        <a:bodyPr/>
        <a:lstStyle/>
        <a:p>
          <a:endParaRPr lang="en-US"/>
        </a:p>
      </dgm:t>
    </dgm:pt>
    <dgm:pt modelId="{25621CFF-6DF4-4DD5-ADEE-4155AA29F3A4}">
      <dgm:prSet/>
      <dgm:spPr/>
      <dgm:t>
        <a:bodyPr/>
        <a:lstStyle/>
        <a:p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- </a:t>
          </a:r>
          <a:r>
            <a:rPr lang="sl-SI" dirty="0">
              <a:solidFill>
                <a:schemeClr val="bg1"/>
              </a:solidFill>
            </a:rPr>
            <a:t>upravičenost izdatkov vključenih v </a:t>
          </a:r>
          <a:r>
            <a:rPr lang="sl-SI" dirty="0" err="1">
              <a:solidFill>
                <a:schemeClr val="bg1"/>
              </a:solidFill>
            </a:rPr>
            <a:t>ZaP</a:t>
          </a:r>
          <a:endParaRPr lang="en-US" dirty="0">
            <a:solidFill>
              <a:schemeClr val="bg1"/>
            </a:solidFill>
          </a:endParaRPr>
        </a:p>
      </dgm:t>
    </dgm:pt>
    <dgm:pt modelId="{4CB2C39D-C78D-4F35-A021-37D29DA2AFF2}" type="parTrans" cxnId="{B6E97E09-ECF5-4F20-918E-AB791D7A486C}">
      <dgm:prSet/>
      <dgm:spPr/>
      <dgm:t>
        <a:bodyPr/>
        <a:lstStyle/>
        <a:p>
          <a:endParaRPr lang="en-US"/>
        </a:p>
      </dgm:t>
    </dgm:pt>
    <dgm:pt modelId="{08ADBD43-4E49-4180-8EDA-777B5EE9E9B8}" type="sibTrans" cxnId="{B6E97E09-ECF5-4F20-918E-AB791D7A486C}">
      <dgm:prSet/>
      <dgm:spPr/>
      <dgm:t>
        <a:bodyPr/>
        <a:lstStyle/>
        <a:p>
          <a:endParaRPr lang="en-US"/>
        </a:p>
      </dgm:t>
    </dgm:pt>
    <dgm:pt modelId="{D61A2621-0ABF-4018-AD61-3DEC126EFBD4}">
      <dgm:prSet/>
      <dgm:spPr/>
      <dgm:t>
        <a:bodyPr/>
        <a:lstStyle/>
        <a:p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- Možnost prekinitve plačil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75D0EDAA-BE99-446E-AAF5-2B4CACFB7097}" type="parTrans" cxnId="{90F57B5D-8253-48F1-BF78-66108060E95A}">
      <dgm:prSet/>
      <dgm:spPr/>
      <dgm:t>
        <a:bodyPr/>
        <a:lstStyle/>
        <a:p>
          <a:endParaRPr lang="en-US"/>
        </a:p>
      </dgm:t>
    </dgm:pt>
    <dgm:pt modelId="{B43FA6B4-E2D0-4B77-BE8A-5BA1A0F6B1C4}" type="sibTrans" cxnId="{90F57B5D-8253-48F1-BF78-66108060E95A}">
      <dgm:prSet/>
      <dgm:spPr/>
      <dgm:t>
        <a:bodyPr/>
        <a:lstStyle/>
        <a:p>
          <a:endParaRPr lang="en-US"/>
        </a:p>
      </dgm:t>
    </dgm:pt>
    <dgm:pt modelId="{D96A0B84-8C91-4B3D-8B1C-1FAAE1359650}">
      <dgm:prSet/>
      <dgm:spPr/>
      <dgm:t>
        <a:bodyPr/>
        <a:lstStyle/>
        <a:p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- Možnost začasne zaustavitve plačil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981EAEE8-D8AF-43FA-B1DD-BE640073375E}" type="parTrans" cxnId="{77016C80-649E-4FC9-9DD7-CC0ADE0C9D87}">
      <dgm:prSet/>
      <dgm:spPr/>
      <dgm:t>
        <a:bodyPr/>
        <a:lstStyle/>
        <a:p>
          <a:endParaRPr lang="en-US"/>
        </a:p>
      </dgm:t>
    </dgm:pt>
    <dgm:pt modelId="{9BC9D508-6D1E-475C-895F-D58E7D7A8552}" type="sibTrans" cxnId="{77016C80-649E-4FC9-9DD7-CC0ADE0C9D87}">
      <dgm:prSet/>
      <dgm:spPr/>
      <dgm:t>
        <a:bodyPr/>
        <a:lstStyle/>
        <a:p>
          <a:endParaRPr lang="en-US"/>
        </a:p>
      </dgm:t>
    </dgm:pt>
    <dgm:pt modelId="{47C3F599-D4E7-4C6D-93F8-1B498950457A}">
      <dgm:prSet/>
      <dgm:spPr/>
      <dgm:t>
        <a:bodyPr/>
        <a:lstStyle/>
        <a:p>
          <a:r>
            <a:rPr lang="sl-SI" dirty="0">
              <a:solidFill>
                <a:schemeClr val="bg1"/>
              </a:solidFill>
            </a:rPr>
            <a:t>- rok za plačilo EK: 2 meseca od oddaje</a:t>
          </a:r>
          <a:endParaRPr lang="en-US" dirty="0">
            <a:solidFill>
              <a:schemeClr val="bg1"/>
            </a:solidFill>
          </a:endParaRPr>
        </a:p>
      </dgm:t>
    </dgm:pt>
    <dgm:pt modelId="{956CFE1C-8DC2-4138-B08A-93EFC196BFDA}" type="sibTrans" cxnId="{78876D0B-F9B5-4D99-94D8-EA05A5655356}">
      <dgm:prSet/>
      <dgm:spPr/>
      <dgm:t>
        <a:bodyPr/>
        <a:lstStyle/>
        <a:p>
          <a:endParaRPr lang="en-US"/>
        </a:p>
      </dgm:t>
    </dgm:pt>
    <dgm:pt modelId="{E0BA30D0-C7A4-4AAF-A823-BED2919AC03F}" type="parTrans" cxnId="{78876D0B-F9B5-4D99-94D8-EA05A5655356}">
      <dgm:prSet/>
      <dgm:spPr/>
      <dgm:t>
        <a:bodyPr/>
        <a:lstStyle/>
        <a:p>
          <a:endParaRPr lang="en-US"/>
        </a:p>
      </dgm:t>
    </dgm:pt>
    <dgm:pt modelId="{393BA91D-319C-4B88-825C-507F25DE1A79}" type="pres">
      <dgm:prSet presAssocID="{425DD797-7732-4DDB-8AF2-98581AFD090F}" presName="linear" presStyleCnt="0">
        <dgm:presLayoutVars>
          <dgm:animLvl val="lvl"/>
          <dgm:resizeHandles val="exact"/>
        </dgm:presLayoutVars>
      </dgm:prSet>
      <dgm:spPr/>
    </dgm:pt>
    <dgm:pt modelId="{75037525-B7AB-4ECF-86A7-03540044481B}" type="pres">
      <dgm:prSet presAssocID="{B7D3A790-9F5F-41CF-AA7B-2C3278D6964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F69E29BF-FEF0-4BA2-B995-F48917CE9745}" type="pres">
      <dgm:prSet presAssocID="{E4848430-A168-4825-81ED-6A8673C1C942}" presName="spacer" presStyleCnt="0"/>
      <dgm:spPr/>
    </dgm:pt>
    <dgm:pt modelId="{7ABDAFCB-B7A6-471A-816A-FC9D5B0CDE52}" type="pres">
      <dgm:prSet presAssocID="{F09AAD54-6BBF-47D6-90FA-1C4C2F357DDA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7A036599-11C4-4F35-B0E7-68F2220B9A62}" type="pres">
      <dgm:prSet presAssocID="{9CD89BF6-7BC6-407E-A0DF-AA01555021B4}" presName="spacer" presStyleCnt="0"/>
      <dgm:spPr/>
    </dgm:pt>
    <dgm:pt modelId="{24A75AFE-CBBF-417B-AB25-E10CE83AAA78}" type="pres">
      <dgm:prSet presAssocID="{9926689F-AD42-43F9-AB67-9445EA3E673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05D4B41-42C5-4EBA-8BAF-33B81E7A57D7}" type="pres">
      <dgm:prSet presAssocID="{78E69F73-5DE6-4D4A-8C0A-0EFB79B2DDB0}" presName="spacer" presStyleCnt="0"/>
      <dgm:spPr/>
    </dgm:pt>
    <dgm:pt modelId="{A956D553-69E2-43D1-9BA7-931A09B77CA3}" type="pres">
      <dgm:prSet presAssocID="{30DCBAA2-2E32-4DA2-8A2F-97C57B7DB68A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365D2AD-DC5E-40D6-B927-2541CFB1F8FD}" type="pres">
      <dgm:prSet presAssocID="{41810DA0-1304-4672-ADF2-F212567B90E3}" presName="spacer" presStyleCnt="0"/>
      <dgm:spPr/>
    </dgm:pt>
    <dgm:pt modelId="{22167F4E-B6E2-4281-9447-BDFB6FC8348D}" type="pres">
      <dgm:prSet presAssocID="{25621CFF-6DF4-4DD5-ADEE-4155AA29F3A4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ACC6DFC-45E0-4174-A80F-3D5AB6D94413}" type="pres">
      <dgm:prSet presAssocID="{08ADBD43-4E49-4180-8EDA-777B5EE9E9B8}" presName="spacer" presStyleCnt="0"/>
      <dgm:spPr/>
    </dgm:pt>
    <dgm:pt modelId="{9DFDEFBF-5A71-405E-B7B5-3FE219877637}" type="pres">
      <dgm:prSet presAssocID="{47C3F599-D4E7-4C6D-93F8-1B498950457A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D292282-8F07-410E-9350-EB4A4F843540}" type="pres">
      <dgm:prSet presAssocID="{956CFE1C-8DC2-4138-B08A-93EFC196BFDA}" presName="spacer" presStyleCnt="0"/>
      <dgm:spPr/>
    </dgm:pt>
    <dgm:pt modelId="{2188AA2B-64A5-4CB0-BAF8-5761878738AE}" type="pres">
      <dgm:prSet presAssocID="{D61A2621-0ABF-4018-AD61-3DEC126EFBD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FC15C8D2-5A06-4DF5-B652-5B4DE6816863}" type="pres">
      <dgm:prSet presAssocID="{B43FA6B4-E2D0-4B77-BE8A-5BA1A0F6B1C4}" presName="spacer" presStyleCnt="0"/>
      <dgm:spPr/>
    </dgm:pt>
    <dgm:pt modelId="{0C0811D0-FA75-4E44-B220-9BA423D5C17D}" type="pres">
      <dgm:prSet presAssocID="{D96A0B84-8C91-4B3D-8B1C-1FAAE1359650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B6E97E09-ECF5-4F20-918E-AB791D7A486C}" srcId="{425DD797-7732-4DDB-8AF2-98581AFD090F}" destId="{25621CFF-6DF4-4DD5-ADEE-4155AA29F3A4}" srcOrd="4" destOrd="0" parTransId="{4CB2C39D-C78D-4F35-A021-37D29DA2AFF2}" sibTransId="{08ADBD43-4E49-4180-8EDA-777B5EE9E9B8}"/>
    <dgm:cxn modelId="{78876D0B-F9B5-4D99-94D8-EA05A5655356}" srcId="{425DD797-7732-4DDB-8AF2-98581AFD090F}" destId="{47C3F599-D4E7-4C6D-93F8-1B498950457A}" srcOrd="5" destOrd="0" parTransId="{E0BA30D0-C7A4-4AAF-A823-BED2919AC03F}" sibTransId="{956CFE1C-8DC2-4138-B08A-93EFC196BFDA}"/>
    <dgm:cxn modelId="{E26A4F3E-35E9-488F-B30B-3C323DB064F9}" srcId="{425DD797-7732-4DDB-8AF2-98581AFD090F}" destId="{9926689F-AD42-43F9-AB67-9445EA3E6733}" srcOrd="2" destOrd="0" parTransId="{E67E3722-F0B9-4E81-A2D2-31D6958C0D51}" sibTransId="{78E69F73-5DE6-4D4A-8C0A-0EFB79B2DDB0}"/>
    <dgm:cxn modelId="{90F57B5D-8253-48F1-BF78-66108060E95A}" srcId="{425DD797-7732-4DDB-8AF2-98581AFD090F}" destId="{D61A2621-0ABF-4018-AD61-3DEC126EFBD4}" srcOrd="6" destOrd="0" parTransId="{75D0EDAA-BE99-446E-AAF5-2B4CACFB7097}" sibTransId="{B43FA6B4-E2D0-4B77-BE8A-5BA1A0F6B1C4}"/>
    <dgm:cxn modelId="{EC097748-28F4-4479-A0EA-18E41FF2B00E}" type="presOf" srcId="{D96A0B84-8C91-4B3D-8B1C-1FAAE1359650}" destId="{0C0811D0-FA75-4E44-B220-9BA423D5C17D}" srcOrd="0" destOrd="0" presId="urn:microsoft.com/office/officeart/2005/8/layout/vList2"/>
    <dgm:cxn modelId="{CE40567A-B81B-4A24-8A66-EF62D78626A1}" type="presOf" srcId="{D61A2621-0ABF-4018-AD61-3DEC126EFBD4}" destId="{2188AA2B-64A5-4CB0-BAF8-5761878738AE}" srcOrd="0" destOrd="0" presId="urn:microsoft.com/office/officeart/2005/8/layout/vList2"/>
    <dgm:cxn modelId="{77016C80-649E-4FC9-9DD7-CC0ADE0C9D87}" srcId="{425DD797-7732-4DDB-8AF2-98581AFD090F}" destId="{D96A0B84-8C91-4B3D-8B1C-1FAAE1359650}" srcOrd="7" destOrd="0" parTransId="{981EAEE8-D8AF-43FA-B1DD-BE640073375E}" sibTransId="{9BC9D508-6D1E-475C-895F-D58E7D7A8552}"/>
    <dgm:cxn modelId="{DA98D494-001B-48F9-A067-2D1BA7F48182}" type="presOf" srcId="{47C3F599-D4E7-4C6D-93F8-1B498950457A}" destId="{9DFDEFBF-5A71-405E-B7B5-3FE219877637}" srcOrd="0" destOrd="0" presId="urn:microsoft.com/office/officeart/2005/8/layout/vList2"/>
    <dgm:cxn modelId="{3FE5AC97-2FC8-470E-824E-0F035BD79201}" type="presOf" srcId="{F09AAD54-6BBF-47D6-90FA-1C4C2F357DDA}" destId="{7ABDAFCB-B7A6-471A-816A-FC9D5B0CDE52}" srcOrd="0" destOrd="0" presId="urn:microsoft.com/office/officeart/2005/8/layout/vList2"/>
    <dgm:cxn modelId="{0FE2C197-74B9-429E-A096-52E5CC9CB6BC}" type="presOf" srcId="{30DCBAA2-2E32-4DA2-8A2F-97C57B7DB68A}" destId="{A956D553-69E2-43D1-9BA7-931A09B77CA3}" srcOrd="0" destOrd="0" presId="urn:microsoft.com/office/officeart/2005/8/layout/vList2"/>
    <dgm:cxn modelId="{38484CA1-01C2-44F5-BF57-7997DF0C823B}" type="presOf" srcId="{B7D3A790-9F5F-41CF-AA7B-2C3278D6964B}" destId="{75037525-B7AB-4ECF-86A7-03540044481B}" srcOrd="0" destOrd="0" presId="urn:microsoft.com/office/officeart/2005/8/layout/vList2"/>
    <dgm:cxn modelId="{ADF128CA-49D6-406E-8442-D54839F6FB7B}" type="presOf" srcId="{25621CFF-6DF4-4DD5-ADEE-4155AA29F3A4}" destId="{22167F4E-B6E2-4281-9447-BDFB6FC8348D}" srcOrd="0" destOrd="0" presId="urn:microsoft.com/office/officeart/2005/8/layout/vList2"/>
    <dgm:cxn modelId="{4510D3D0-9923-441A-B468-8AF4D41C9C01}" type="presOf" srcId="{425DD797-7732-4DDB-8AF2-98581AFD090F}" destId="{393BA91D-319C-4B88-825C-507F25DE1A79}" srcOrd="0" destOrd="0" presId="urn:microsoft.com/office/officeart/2005/8/layout/vList2"/>
    <dgm:cxn modelId="{CA1266E1-C367-474D-94F1-4D2216CCC443}" srcId="{425DD797-7732-4DDB-8AF2-98581AFD090F}" destId="{F09AAD54-6BBF-47D6-90FA-1C4C2F357DDA}" srcOrd="1" destOrd="0" parTransId="{3677120D-E773-4B62-A33E-1532DF26BDE6}" sibTransId="{9CD89BF6-7BC6-407E-A0DF-AA01555021B4}"/>
    <dgm:cxn modelId="{5D333FE3-070B-4549-AE9C-259590CE8F1D}" srcId="{425DD797-7732-4DDB-8AF2-98581AFD090F}" destId="{B7D3A790-9F5F-41CF-AA7B-2C3278D6964B}" srcOrd="0" destOrd="0" parTransId="{CB3FC763-392D-4FC7-91E7-09E3698151DD}" sibTransId="{E4848430-A168-4825-81ED-6A8673C1C942}"/>
    <dgm:cxn modelId="{D8D724E7-7200-4457-95FD-C67A08F311C6}" srcId="{425DD797-7732-4DDB-8AF2-98581AFD090F}" destId="{30DCBAA2-2E32-4DA2-8A2F-97C57B7DB68A}" srcOrd="3" destOrd="0" parTransId="{602E0700-1DE7-4D39-A1FF-1831B3F0A9A5}" sibTransId="{41810DA0-1304-4672-ADF2-F212567B90E3}"/>
    <dgm:cxn modelId="{235F23F1-3773-4552-8FB1-79BF65CCA4FD}" type="presOf" srcId="{9926689F-AD42-43F9-AB67-9445EA3E6733}" destId="{24A75AFE-CBBF-417B-AB25-E10CE83AAA78}" srcOrd="0" destOrd="0" presId="urn:microsoft.com/office/officeart/2005/8/layout/vList2"/>
    <dgm:cxn modelId="{C8C14567-5331-4117-BD0B-E7BDAC9D082F}" type="presParOf" srcId="{393BA91D-319C-4B88-825C-507F25DE1A79}" destId="{75037525-B7AB-4ECF-86A7-03540044481B}" srcOrd="0" destOrd="0" presId="urn:microsoft.com/office/officeart/2005/8/layout/vList2"/>
    <dgm:cxn modelId="{5AED606F-A855-4C49-A102-9A66FDD258BD}" type="presParOf" srcId="{393BA91D-319C-4B88-825C-507F25DE1A79}" destId="{F69E29BF-FEF0-4BA2-B995-F48917CE9745}" srcOrd="1" destOrd="0" presId="urn:microsoft.com/office/officeart/2005/8/layout/vList2"/>
    <dgm:cxn modelId="{E9E1F5CE-717B-43FC-80E4-BA9BD3C5C913}" type="presParOf" srcId="{393BA91D-319C-4B88-825C-507F25DE1A79}" destId="{7ABDAFCB-B7A6-471A-816A-FC9D5B0CDE52}" srcOrd="2" destOrd="0" presId="urn:microsoft.com/office/officeart/2005/8/layout/vList2"/>
    <dgm:cxn modelId="{A16EEA2E-B15E-4060-BF21-68FF461E6313}" type="presParOf" srcId="{393BA91D-319C-4B88-825C-507F25DE1A79}" destId="{7A036599-11C4-4F35-B0E7-68F2220B9A62}" srcOrd="3" destOrd="0" presId="urn:microsoft.com/office/officeart/2005/8/layout/vList2"/>
    <dgm:cxn modelId="{EF9DDCCE-982C-4FDC-A611-3CA0DE04379D}" type="presParOf" srcId="{393BA91D-319C-4B88-825C-507F25DE1A79}" destId="{24A75AFE-CBBF-417B-AB25-E10CE83AAA78}" srcOrd="4" destOrd="0" presId="urn:microsoft.com/office/officeart/2005/8/layout/vList2"/>
    <dgm:cxn modelId="{2F9EF2A3-24E3-49FA-A030-25D50C47A64C}" type="presParOf" srcId="{393BA91D-319C-4B88-825C-507F25DE1A79}" destId="{405D4B41-42C5-4EBA-8BAF-33B81E7A57D7}" srcOrd="5" destOrd="0" presId="urn:microsoft.com/office/officeart/2005/8/layout/vList2"/>
    <dgm:cxn modelId="{13F15EA0-563F-4CAF-97D8-ED75E3A46BC2}" type="presParOf" srcId="{393BA91D-319C-4B88-825C-507F25DE1A79}" destId="{A956D553-69E2-43D1-9BA7-931A09B77CA3}" srcOrd="6" destOrd="0" presId="urn:microsoft.com/office/officeart/2005/8/layout/vList2"/>
    <dgm:cxn modelId="{556F9BE6-2514-4DBE-84F6-A17C7D9D93CC}" type="presParOf" srcId="{393BA91D-319C-4B88-825C-507F25DE1A79}" destId="{4365D2AD-DC5E-40D6-B927-2541CFB1F8FD}" srcOrd="7" destOrd="0" presId="urn:microsoft.com/office/officeart/2005/8/layout/vList2"/>
    <dgm:cxn modelId="{6C4C220C-C678-4441-B2B5-A17B93DA53F0}" type="presParOf" srcId="{393BA91D-319C-4B88-825C-507F25DE1A79}" destId="{22167F4E-B6E2-4281-9447-BDFB6FC8348D}" srcOrd="8" destOrd="0" presId="urn:microsoft.com/office/officeart/2005/8/layout/vList2"/>
    <dgm:cxn modelId="{0E610B06-0522-42DD-A78D-4BAECA6EDCD4}" type="presParOf" srcId="{393BA91D-319C-4B88-825C-507F25DE1A79}" destId="{9ACC6DFC-45E0-4174-A80F-3D5AB6D94413}" srcOrd="9" destOrd="0" presId="urn:microsoft.com/office/officeart/2005/8/layout/vList2"/>
    <dgm:cxn modelId="{3924135C-A523-4BE6-A2CA-09F7C63E8EDB}" type="presParOf" srcId="{393BA91D-319C-4B88-825C-507F25DE1A79}" destId="{9DFDEFBF-5A71-405E-B7B5-3FE219877637}" srcOrd="10" destOrd="0" presId="urn:microsoft.com/office/officeart/2005/8/layout/vList2"/>
    <dgm:cxn modelId="{ED777D6B-508F-40F4-A231-69488B320507}" type="presParOf" srcId="{393BA91D-319C-4B88-825C-507F25DE1A79}" destId="{BD292282-8F07-410E-9350-EB4A4F843540}" srcOrd="11" destOrd="0" presId="urn:microsoft.com/office/officeart/2005/8/layout/vList2"/>
    <dgm:cxn modelId="{1C169F0C-A0C0-4624-805F-56B699687FAC}" type="presParOf" srcId="{393BA91D-319C-4B88-825C-507F25DE1A79}" destId="{2188AA2B-64A5-4CB0-BAF8-5761878738AE}" srcOrd="12" destOrd="0" presId="urn:microsoft.com/office/officeart/2005/8/layout/vList2"/>
    <dgm:cxn modelId="{7938B415-BCBB-43FE-BE84-21D41FD82554}" type="presParOf" srcId="{393BA91D-319C-4B88-825C-507F25DE1A79}" destId="{FC15C8D2-5A06-4DF5-B652-5B4DE6816863}" srcOrd="13" destOrd="0" presId="urn:microsoft.com/office/officeart/2005/8/layout/vList2"/>
    <dgm:cxn modelId="{C5BC3A88-50D5-4D04-8C82-660FF304238B}" type="presParOf" srcId="{393BA91D-319C-4B88-825C-507F25DE1A79}" destId="{0C0811D0-FA75-4E44-B220-9BA423D5C17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5DD797-7732-4DDB-8AF2-98581AFD09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0DCBAA2-2E32-4DA2-8A2F-97C57B7DB68A}">
      <dgm:prSet/>
      <dgm:spPr/>
      <dgm:t>
        <a:bodyPr/>
        <a:lstStyle/>
        <a:p>
          <a:r>
            <a:rPr lang="sl-SI" dirty="0"/>
            <a:t>- </a:t>
          </a:r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28. februar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602E0700-1DE7-4D39-A1FF-1831B3F0A9A5}" type="parTrans" cxnId="{D8D724E7-7200-4457-95FD-C67A08F311C6}">
      <dgm:prSet/>
      <dgm:spPr/>
      <dgm:t>
        <a:bodyPr/>
        <a:lstStyle/>
        <a:p>
          <a:endParaRPr lang="en-US"/>
        </a:p>
      </dgm:t>
    </dgm:pt>
    <dgm:pt modelId="{41810DA0-1304-4672-ADF2-F212567B90E3}" type="sibTrans" cxnId="{D8D724E7-7200-4457-95FD-C67A08F311C6}">
      <dgm:prSet/>
      <dgm:spPr/>
      <dgm:t>
        <a:bodyPr/>
        <a:lstStyle/>
        <a:p>
          <a:endParaRPr lang="en-US"/>
        </a:p>
      </dgm:t>
    </dgm:pt>
    <dgm:pt modelId="{25621CFF-6DF4-4DD5-ADEE-4155AA29F3A4}">
      <dgm:prSet/>
      <dgm:spPr/>
      <dgm:t>
        <a:bodyPr/>
        <a:lstStyle/>
        <a:p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- 31. maj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4CB2C39D-C78D-4F35-A021-37D29DA2AFF2}" type="parTrans" cxnId="{B6E97E09-ECF5-4F20-918E-AB791D7A486C}">
      <dgm:prSet/>
      <dgm:spPr/>
      <dgm:t>
        <a:bodyPr/>
        <a:lstStyle/>
        <a:p>
          <a:endParaRPr lang="en-US"/>
        </a:p>
      </dgm:t>
    </dgm:pt>
    <dgm:pt modelId="{08ADBD43-4E49-4180-8EDA-777B5EE9E9B8}" type="sibTrans" cxnId="{B6E97E09-ECF5-4F20-918E-AB791D7A486C}">
      <dgm:prSet/>
      <dgm:spPr/>
      <dgm:t>
        <a:bodyPr/>
        <a:lstStyle/>
        <a:p>
          <a:endParaRPr lang="en-US"/>
        </a:p>
      </dgm:t>
    </dgm:pt>
    <dgm:pt modelId="{47C3F599-D4E7-4C6D-93F8-1B498950457A}">
      <dgm:prSet/>
      <dgm:spPr/>
      <dgm:t>
        <a:bodyPr/>
        <a:lstStyle/>
        <a:p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- 31. julij (</a:t>
          </a:r>
          <a:r>
            <a:rPr lang="sl-SI" dirty="0" err="1">
              <a:solidFill>
                <a:schemeClr val="accent4">
                  <a:lumMod val="60000"/>
                  <a:lumOff val="40000"/>
                </a:schemeClr>
              </a:solidFill>
            </a:rPr>
            <a:t>kZaP</a:t>
          </a:r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)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E0BA30D0-C7A4-4AAF-A823-BED2919AC03F}" type="parTrans" cxnId="{78876D0B-F9B5-4D99-94D8-EA05A5655356}">
      <dgm:prSet/>
      <dgm:spPr/>
      <dgm:t>
        <a:bodyPr/>
        <a:lstStyle/>
        <a:p>
          <a:endParaRPr lang="en-US"/>
        </a:p>
      </dgm:t>
    </dgm:pt>
    <dgm:pt modelId="{956CFE1C-8DC2-4138-B08A-93EFC196BFDA}" type="sibTrans" cxnId="{78876D0B-F9B5-4D99-94D8-EA05A5655356}">
      <dgm:prSet/>
      <dgm:spPr/>
      <dgm:t>
        <a:bodyPr/>
        <a:lstStyle/>
        <a:p>
          <a:endParaRPr lang="en-US"/>
        </a:p>
      </dgm:t>
    </dgm:pt>
    <dgm:pt modelId="{D61A2621-0ABF-4018-AD61-3DEC126EFBD4}">
      <dgm:prSet/>
      <dgm:spPr/>
      <dgm:t>
        <a:bodyPr/>
        <a:lstStyle/>
        <a:p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- 31. oktober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75D0EDAA-BE99-446E-AAF5-2B4CACFB7097}" type="parTrans" cxnId="{90F57B5D-8253-48F1-BF78-66108060E95A}">
      <dgm:prSet/>
      <dgm:spPr/>
      <dgm:t>
        <a:bodyPr/>
        <a:lstStyle/>
        <a:p>
          <a:endParaRPr lang="en-US"/>
        </a:p>
      </dgm:t>
    </dgm:pt>
    <dgm:pt modelId="{B43FA6B4-E2D0-4B77-BE8A-5BA1A0F6B1C4}" type="sibTrans" cxnId="{90F57B5D-8253-48F1-BF78-66108060E95A}">
      <dgm:prSet/>
      <dgm:spPr/>
      <dgm:t>
        <a:bodyPr/>
        <a:lstStyle/>
        <a:p>
          <a:endParaRPr lang="en-US"/>
        </a:p>
      </dgm:t>
    </dgm:pt>
    <dgm:pt modelId="{D96A0B84-8C91-4B3D-8B1C-1FAAE1359650}">
      <dgm:prSet/>
      <dgm:spPr/>
      <dgm:t>
        <a:bodyPr/>
        <a:lstStyle/>
        <a:p>
          <a:r>
            <a:rPr lang="sl-SI" dirty="0">
              <a:solidFill>
                <a:schemeClr val="accent4">
                  <a:lumMod val="60000"/>
                  <a:lumOff val="40000"/>
                </a:schemeClr>
              </a:solidFill>
            </a:rPr>
            <a:t>- 30. november</a:t>
          </a:r>
          <a:endParaRPr lang="en-US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981EAEE8-D8AF-43FA-B1DD-BE640073375E}" type="parTrans" cxnId="{77016C80-649E-4FC9-9DD7-CC0ADE0C9D87}">
      <dgm:prSet/>
      <dgm:spPr/>
      <dgm:t>
        <a:bodyPr/>
        <a:lstStyle/>
        <a:p>
          <a:endParaRPr lang="en-US"/>
        </a:p>
      </dgm:t>
    </dgm:pt>
    <dgm:pt modelId="{9BC9D508-6D1E-475C-895F-D58E7D7A8552}" type="sibTrans" cxnId="{77016C80-649E-4FC9-9DD7-CC0ADE0C9D87}">
      <dgm:prSet/>
      <dgm:spPr/>
      <dgm:t>
        <a:bodyPr/>
        <a:lstStyle/>
        <a:p>
          <a:endParaRPr lang="en-US"/>
        </a:p>
      </dgm:t>
    </dgm:pt>
    <dgm:pt modelId="{393BA91D-319C-4B88-825C-507F25DE1A79}" type="pres">
      <dgm:prSet presAssocID="{425DD797-7732-4DDB-8AF2-98581AFD090F}" presName="linear" presStyleCnt="0">
        <dgm:presLayoutVars>
          <dgm:animLvl val="lvl"/>
          <dgm:resizeHandles val="exact"/>
        </dgm:presLayoutVars>
      </dgm:prSet>
      <dgm:spPr/>
    </dgm:pt>
    <dgm:pt modelId="{A956D553-69E2-43D1-9BA7-931A09B77CA3}" type="pres">
      <dgm:prSet presAssocID="{30DCBAA2-2E32-4DA2-8A2F-97C57B7DB68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365D2AD-DC5E-40D6-B927-2541CFB1F8FD}" type="pres">
      <dgm:prSet presAssocID="{41810DA0-1304-4672-ADF2-F212567B90E3}" presName="spacer" presStyleCnt="0"/>
      <dgm:spPr/>
    </dgm:pt>
    <dgm:pt modelId="{22167F4E-B6E2-4281-9447-BDFB6FC8348D}" type="pres">
      <dgm:prSet presAssocID="{25621CFF-6DF4-4DD5-ADEE-4155AA29F3A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ACC6DFC-45E0-4174-A80F-3D5AB6D94413}" type="pres">
      <dgm:prSet presAssocID="{08ADBD43-4E49-4180-8EDA-777B5EE9E9B8}" presName="spacer" presStyleCnt="0"/>
      <dgm:spPr/>
    </dgm:pt>
    <dgm:pt modelId="{9DFDEFBF-5A71-405E-B7B5-3FE219877637}" type="pres">
      <dgm:prSet presAssocID="{47C3F599-D4E7-4C6D-93F8-1B498950457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D292282-8F07-410E-9350-EB4A4F843540}" type="pres">
      <dgm:prSet presAssocID="{956CFE1C-8DC2-4138-B08A-93EFC196BFDA}" presName="spacer" presStyleCnt="0"/>
      <dgm:spPr/>
    </dgm:pt>
    <dgm:pt modelId="{2188AA2B-64A5-4CB0-BAF8-5761878738AE}" type="pres">
      <dgm:prSet presAssocID="{D61A2621-0ABF-4018-AD61-3DEC126EFBD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C15C8D2-5A06-4DF5-B652-5B4DE6816863}" type="pres">
      <dgm:prSet presAssocID="{B43FA6B4-E2D0-4B77-BE8A-5BA1A0F6B1C4}" presName="spacer" presStyleCnt="0"/>
      <dgm:spPr/>
    </dgm:pt>
    <dgm:pt modelId="{0C0811D0-FA75-4E44-B220-9BA423D5C17D}" type="pres">
      <dgm:prSet presAssocID="{D96A0B84-8C91-4B3D-8B1C-1FAAE135965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6E97E09-ECF5-4F20-918E-AB791D7A486C}" srcId="{425DD797-7732-4DDB-8AF2-98581AFD090F}" destId="{25621CFF-6DF4-4DD5-ADEE-4155AA29F3A4}" srcOrd="1" destOrd="0" parTransId="{4CB2C39D-C78D-4F35-A021-37D29DA2AFF2}" sibTransId="{08ADBD43-4E49-4180-8EDA-777B5EE9E9B8}"/>
    <dgm:cxn modelId="{78876D0B-F9B5-4D99-94D8-EA05A5655356}" srcId="{425DD797-7732-4DDB-8AF2-98581AFD090F}" destId="{47C3F599-D4E7-4C6D-93F8-1B498950457A}" srcOrd="2" destOrd="0" parTransId="{E0BA30D0-C7A4-4AAF-A823-BED2919AC03F}" sibTransId="{956CFE1C-8DC2-4138-B08A-93EFC196BFDA}"/>
    <dgm:cxn modelId="{90F57B5D-8253-48F1-BF78-66108060E95A}" srcId="{425DD797-7732-4DDB-8AF2-98581AFD090F}" destId="{D61A2621-0ABF-4018-AD61-3DEC126EFBD4}" srcOrd="3" destOrd="0" parTransId="{75D0EDAA-BE99-446E-AAF5-2B4CACFB7097}" sibTransId="{B43FA6B4-E2D0-4B77-BE8A-5BA1A0F6B1C4}"/>
    <dgm:cxn modelId="{EC097748-28F4-4479-A0EA-18E41FF2B00E}" type="presOf" srcId="{D96A0B84-8C91-4B3D-8B1C-1FAAE1359650}" destId="{0C0811D0-FA75-4E44-B220-9BA423D5C17D}" srcOrd="0" destOrd="0" presId="urn:microsoft.com/office/officeart/2005/8/layout/vList2"/>
    <dgm:cxn modelId="{CE40567A-B81B-4A24-8A66-EF62D78626A1}" type="presOf" srcId="{D61A2621-0ABF-4018-AD61-3DEC126EFBD4}" destId="{2188AA2B-64A5-4CB0-BAF8-5761878738AE}" srcOrd="0" destOrd="0" presId="urn:microsoft.com/office/officeart/2005/8/layout/vList2"/>
    <dgm:cxn modelId="{77016C80-649E-4FC9-9DD7-CC0ADE0C9D87}" srcId="{425DD797-7732-4DDB-8AF2-98581AFD090F}" destId="{D96A0B84-8C91-4B3D-8B1C-1FAAE1359650}" srcOrd="4" destOrd="0" parTransId="{981EAEE8-D8AF-43FA-B1DD-BE640073375E}" sibTransId="{9BC9D508-6D1E-475C-895F-D58E7D7A8552}"/>
    <dgm:cxn modelId="{DA98D494-001B-48F9-A067-2D1BA7F48182}" type="presOf" srcId="{47C3F599-D4E7-4C6D-93F8-1B498950457A}" destId="{9DFDEFBF-5A71-405E-B7B5-3FE219877637}" srcOrd="0" destOrd="0" presId="urn:microsoft.com/office/officeart/2005/8/layout/vList2"/>
    <dgm:cxn modelId="{0FE2C197-74B9-429E-A096-52E5CC9CB6BC}" type="presOf" srcId="{30DCBAA2-2E32-4DA2-8A2F-97C57B7DB68A}" destId="{A956D553-69E2-43D1-9BA7-931A09B77CA3}" srcOrd="0" destOrd="0" presId="urn:microsoft.com/office/officeart/2005/8/layout/vList2"/>
    <dgm:cxn modelId="{ADF128CA-49D6-406E-8442-D54839F6FB7B}" type="presOf" srcId="{25621CFF-6DF4-4DD5-ADEE-4155AA29F3A4}" destId="{22167F4E-B6E2-4281-9447-BDFB6FC8348D}" srcOrd="0" destOrd="0" presId="urn:microsoft.com/office/officeart/2005/8/layout/vList2"/>
    <dgm:cxn modelId="{4510D3D0-9923-441A-B468-8AF4D41C9C01}" type="presOf" srcId="{425DD797-7732-4DDB-8AF2-98581AFD090F}" destId="{393BA91D-319C-4B88-825C-507F25DE1A79}" srcOrd="0" destOrd="0" presId="urn:microsoft.com/office/officeart/2005/8/layout/vList2"/>
    <dgm:cxn modelId="{D8D724E7-7200-4457-95FD-C67A08F311C6}" srcId="{425DD797-7732-4DDB-8AF2-98581AFD090F}" destId="{30DCBAA2-2E32-4DA2-8A2F-97C57B7DB68A}" srcOrd="0" destOrd="0" parTransId="{602E0700-1DE7-4D39-A1FF-1831B3F0A9A5}" sibTransId="{41810DA0-1304-4672-ADF2-F212567B90E3}"/>
    <dgm:cxn modelId="{13F15EA0-563F-4CAF-97D8-ED75E3A46BC2}" type="presParOf" srcId="{393BA91D-319C-4B88-825C-507F25DE1A79}" destId="{A956D553-69E2-43D1-9BA7-931A09B77CA3}" srcOrd="0" destOrd="0" presId="urn:microsoft.com/office/officeart/2005/8/layout/vList2"/>
    <dgm:cxn modelId="{556F9BE6-2514-4DBE-84F6-A17C7D9D93CC}" type="presParOf" srcId="{393BA91D-319C-4B88-825C-507F25DE1A79}" destId="{4365D2AD-DC5E-40D6-B927-2541CFB1F8FD}" srcOrd="1" destOrd="0" presId="urn:microsoft.com/office/officeart/2005/8/layout/vList2"/>
    <dgm:cxn modelId="{6C4C220C-C678-4441-B2B5-A17B93DA53F0}" type="presParOf" srcId="{393BA91D-319C-4B88-825C-507F25DE1A79}" destId="{22167F4E-B6E2-4281-9447-BDFB6FC8348D}" srcOrd="2" destOrd="0" presId="urn:microsoft.com/office/officeart/2005/8/layout/vList2"/>
    <dgm:cxn modelId="{0E610B06-0522-42DD-A78D-4BAECA6EDCD4}" type="presParOf" srcId="{393BA91D-319C-4B88-825C-507F25DE1A79}" destId="{9ACC6DFC-45E0-4174-A80F-3D5AB6D94413}" srcOrd="3" destOrd="0" presId="urn:microsoft.com/office/officeart/2005/8/layout/vList2"/>
    <dgm:cxn modelId="{3924135C-A523-4BE6-A2CA-09F7C63E8EDB}" type="presParOf" srcId="{393BA91D-319C-4B88-825C-507F25DE1A79}" destId="{9DFDEFBF-5A71-405E-B7B5-3FE219877637}" srcOrd="4" destOrd="0" presId="urn:microsoft.com/office/officeart/2005/8/layout/vList2"/>
    <dgm:cxn modelId="{ED777D6B-508F-40F4-A231-69488B320507}" type="presParOf" srcId="{393BA91D-319C-4B88-825C-507F25DE1A79}" destId="{BD292282-8F07-410E-9350-EB4A4F843540}" srcOrd="5" destOrd="0" presId="urn:microsoft.com/office/officeart/2005/8/layout/vList2"/>
    <dgm:cxn modelId="{1C169F0C-A0C0-4624-805F-56B699687FAC}" type="presParOf" srcId="{393BA91D-319C-4B88-825C-507F25DE1A79}" destId="{2188AA2B-64A5-4CB0-BAF8-5761878738AE}" srcOrd="6" destOrd="0" presId="urn:microsoft.com/office/officeart/2005/8/layout/vList2"/>
    <dgm:cxn modelId="{7938B415-BCBB-43FE-BE84-21D41FD82554}" type="presParOf" srcId="{393BA91D-319C-4B88-825C-507F25DE1A79}" destId="{FC15C8D2-5A06-4DF5-B652-5B4DE6816863}" srcOrd="7" destOrd="0" presId="urn:microsoft.com/office/officeart/2005/8/layout/vList2"/>
    <dgm:cxn modelId="{C5BC3A88-50D5-4D04-8C82-660FF304238B}" type="presParOf" srcId="{393BA91D-319C-4B88-825C-507F25DE1A79}" destId="{0C0811D0-FA75-4E44-B220-9BA423D5C17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5DD797-7732-4DDB-8AF2-98581AFD09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D3A790-9F5F-41CF-AA7B-2C3278D6964B}">
      <dgm:prSet custT="1"/>
      <dgm:spPr/>
      <dgm:t>
        <a:bodyPr/>
        <a:lstStyle/>
        <a:p>
          <a:r>
            <a:rPr lang="sl-SI" sz="1600" dirty="0"/>
            <a:t>- posredovanje na EK v okviru obračunskega leta</a:t>
          </a:r>
          <a:endParaRPr lang="en-US" sz="1600" dirty="0"/>
        </a:p>
      </dgm:t>
    </dgm:pt>
    <dgm:pt modelId="{CB3FC763-392D-4FC7-91E7-09E3698151DD}" type="parTrans" cxnId="{5D333FE3-070B-4549-AE9C-259590CE8F1D}">
      <dgm:prSet/>
      <dgm:spPr/>
      <dgm:t>
        <a:bodyPr/>
        <a:lstStyle/>
        <a:p>
          <a:endParaRPr lang="en-US"/>
        </a:p>
      </dgm:t>
    </dgm:pt>
    <dgm:pt modelId="{E4848430-A168-4825-81ED-6A8673C1C942}" type="sibTrans" cxnId="{5D333FE3-070B-4549-AE9C-259590CE8F1D}">
      <dgm:prSet/>
      <dgm:spPr/>
      <dgm:t>
        <a:bodyPr/>
        <a:lstStyle/>
        <a:p>
          <a:endParaRPr lang="en-US"/>
        </a:p>
      </dgm:t>
    </dgm:pt>
    <dgm:pt modelId="{F09AAD54-6BBF-47D6-90FA-1C4C2F357DDA}">
      <dgm:prSet custT="1"/>
      <dgm:spPr/>
      <dgm:t>
        <a:bodyPr/>
        <a:lstStyle/>
        <a:p>
          <a:r>
            <a:rPr lang="sl-SI" sz="1600" dirty="0"/>
            <a:t>- ločeno po skladu</a:t>
          </a:r>
          <a:endParaRPr lang="en-US" sz="1600" dirty="0"/>
        </a:p>
      </dgm:t>
    </dgm:pt>
    <dgm:pt modelId="{3677120D-E773-4B62-A33E-1532DF26BDE6}" type="parTrans" cxnId="{CA1266E1-C367-474D-94F1-4D2216CCC443}">
      <dgm:prSet/>
      <dgm:spPr/>
      <dgm:t>
        <a:bodyPr/>
        <a:lstStyle/>
        <a:p>
          <a:endParaRPr lang="en-US"/>
        </a:p>
      </dgm:t>
    </dgm:pt>
    <dgm:pt modelId="{9CD89BF6-7BC6-407E-A0DF-AA01555021B4}" type="sibTrans" cxnId="{CA1266E1-C367-474D-94F1-4D2216CCC443}">
      <dgm:prSet/>
      <dgm:spPr/>
      <dgm:t>
        <a:bodyPr/>
        <a:lstStyle/>
        <a:p>
          <a:endParaRPr lang="en-US"/>
        </a:p>
      </dgm:t>
    </dgm:pt>
    <dgm:pt modelId="{393BA91D-319C-4B88-825C-507F25DE1A79}" type="pres">
      <dgm:prSet presAssocID="{425DD797-7732-4DDB-8AF2-98581AFD090F}" presName="linear" presStyleCnt="0">
        <dgm:presLayoutVars>
          <dgm:animLvl val="lvl"/>
          <dgm:resizeHandles val="exact"/>
        </dgm:presLayoutVars>
      </dgm:prSet>
      <dgm:spPr/>
    </dgm:pt>
    <dgm:pt modelId="{75037525-B7AB-4ECF-86A7-03540044481B}" type="pres">
      <dgm:prSet presAssocID="{B7D3A790-9F5F-41CF-AA7B-2C3278D6964B}" presName="parentText" presStyleLbl="node1" presStyleIdx="0" presStyleCnt="2" custScaleY="39297" custLinFactY="-93042" custLinFactNeighborY="-100000">
        <dgm:presLayoutVars>
          <dgm:chMax val="0"/>
          <dgm:bulletEnabled val="1"/>
        </dgm:presLayoutVars>
      </dgm:prSet>
      <dgm:spPr/>
    </dgm:pt>
    <dgm:pt modelId="{F69E29BF-FEF0-4BA2-B995-F48917CE9745}" type="pres">
      <dgm:prSet presAssocID="{E4848430-A168-4825-81ED-6A8673C1C942}" presName="spacer" presStyleCnt="0"/>
      <dgm:spPr/>
    </dgm:pt>
    <dgm:pt modelId="{7ABDAFCB-B7A6-471A-816A-FC9D5B0CDE52}" type="pres">
      <dgm:prSet presAssocID="{F09AAD54-6BBF-47D6-90FA-1C4C2F357DDA}" presName="parentText" presStyleLbl="node1" presStyleIdx="1" presStyleCnt="2" custScaleY="33548" custLinFactY="-82348" custLinFactNeighborY="-100000">
        <dgm:presLayoutVars>
          <dgm:chMax val="0"/>
          <dgm:bulletEnabled val="1"/>
        </dgm:presLayoutVars>
      </dgm:prSet>
      <dgm:spPr/>
    </dgm:pt>
  </dgm:ptLst>
  <dgm:cxnLst>
    <dgm:cxn modelId="{3FE5AC97-2FC8-470E-824E-0F035BD79201}" type="presOf" srcId="{F09AAD54-6BBF-47D6-90FA-1C4C2F357DDA}" destId="{7ABDAFCB-B7A6-471A-816A-FC9D5B0CDE52}" srcOrd="0" destOrd="0" presId="urn:microsoft.com/office/officeart/2005/8/layout/vList2"/>
    <dgm:cxn modelId="{38484CA1-01C2-44F5-BF57-7997DF0C823B}" type="presOf" srcId="{B7D3A790-9F5F-41CF-AA7B-2C3278D6964B}" destId="{75037525-B7AB-4ECF-86A7-03540044481B}" srcOrd="0" destOrd="0" presId="urn:microsoft.com/office/officeart/2005/8/layout/vList2"/>
    <dgm:cxn modelId="{4510D3D0-9923-441A-B468-8AF4D41C9C01}" type="presOf" srcId="{425DD797-7732-4DDB-8AF2-98581AFD090F}" destId="{393BA91D-319C-4B88-825C-507F25DE1A79}" srcOrd="0" destOrd="0" presId="urn:microsoft.com/office/officeart/2005/8/layout/vList2"/>
    <dgm:cxn modelId="{CA1266E1-C367-474D-94F1-4D2216CCC443}" srcId="{425DD797-7732-4DDB-8AF2-98581AFD090F}" destId="{F09AAD54-6BBF-47D6-90FA-1C4C2F357DDA}" srcOrd="1" destOrd="0" parTransId="{3677120D-E773-4B62-A33E-1532DF26BDE6}" sibTransId="{9CD89BF6-7BC6-407E-A0DF-AA01555021B4}"/>
    <dgm:cxn modelId="{5D333FE3-070B-4549-AE9C-259590CE8F1D}" srcId="{425DD797-7732-4DDB-8AF2-98581AFD090F}" destId="{B7D3A790-9F5F-41CF-AA7B-2C3278D6964B}" srcOrd="0" destOrd="0" parTransId="{CB3FC763-392D-4FC7-91E7-09E3698151DD}" sibTransId="{E4848430-A168-4825-81ED-6A8673C1C942}"/>
    <dgm:cxn modelId="{C8C14567-5331-4117-BD0B-E7BDAC9D082F}" type="presParOf" srcId="{393BA91D-319C-4B88-825C-507F25DE1A79}" destId="{75037525-B7AB-4ECF-86A7-03540044481B}" srcOrd="0" destOrd="0" presId="urn:microsoft.com/office/officeart/2005/8/layout/vList2"/>
    <dgm:cxn modelId="{5AED606F-A855-4C49-A102-9A66FDD258BD}" type="presParOf" srcId="{393BA91D-319C-4B88-825C-507F25DE1A79}" destId="{F69E29BF-FEF0-4BA2-B995-F48917CE9745}" srcOrd="1" destOrd="0" presId="urn:microsoft.com/office/officeart/2005/8/layout/vList2"/>
    <dgm:cxn modelId="{E9E1F5CE-717B-43FC-80E4-BA9BD3C5C913}" type="presParOf" srcId="{393BA91D-319C-4B88-825C-507F25DE1A79}" destId="{7ABDAFCB-B7A6-471A-816A-FC9D5B0CDE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38834C-193C-42DE-9AE1-3D86121FE75E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2AF9BE8-1CE2-4D74-9743-1F2D8E5EC6B0}">
      <dgm:prSet phldrT="[besedilo]" custT="1"/>
      <dgm:spPr/>
      <dgm:t>
        <a:bodyPr/>
        <a:lstStyle/>
        <a:p>
          <a:r>
            <a:rPr lang="sl-SI" sz="4000" dirty="0">
              <a:solidFill>
                <a:schemeClr val="accent3"/>
              </a:solidFill>
            </a:rPr>
            <a:t>RI</a:t>
          </a:r>
        </a:p>
      </dgm:t>
    </dgm:pt>
    <dgm:pt modelId="{860C97D3-AC34-46C0-BAFB-247A4FC56823}" type="parTrans" cxnId="{F49B7077-916D-4ECC-AD2B-1D853AFD7F83}">
      <dgm:prSet/>
      <dgm:spPr/>
      <dgm:t>
        <a:bodyPr/>
        <a:lstStyle/>
        <a:p>
          <a:endParaRPr lang="sl-SI"/>
        </a:p>
      </dgm:t>
    </dgm:pt>
    <dgm:pt modelId="{AD446542-EE05-49D0-B0BB-AC09A34AF313}" type="sibTrans" cxnId="{F49B7077-916D-4ECC-AD2B-1D853AFD7F83}">
      <dgm:prSet/>
      <dgm:spPr/>
      <dgm:t>
        <a:bodyPr/>
        <a:lstStyle/>
        <a:p>
          <a:endParaRPr lang="sl-SI"/>
        </a:p>
      </dgm:t>
    </dgm:pt>
    <dgm:pt modelId="{5F0C8AE1-A92E-4DA6-A7C6-86780261D688}">
      <dgm:prSet phldrT="[besedilo]"/>
      <dgm:spPr/>
      <dgm:t>
        <a:bodyPr/>
        <a:lstStyle/>
        <a:p>
          <a:r>
            <a:rPr lang="sl-SI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Izjava o upravljanju (OU)</a:t>
          </a:r>
        </a:p>
      </dgm:t>
    </dgm:pt>
    <dgm:pt modelId="{B0BAA7C0-278A-4643-98C8-64B7DE46349E}" type="parTrans" cxnId="{F65F62C4-CEA6-4AB1-967F-B56A70D7A02B}">
      <dgm:prSet/>
      <dgm:spPr/>
      <dgm:t>
        <a:bodyPr/>
        <a:lstStyle/>
        <a:p>
          <a:endParaRPr lang="sl-SI"/>
        </a:p>
      </dgm:t>
    </dgm:pt>
    <dgm:pt modelId="{0BA7A60E-FB8D-4782-AF9E-C7B3C4E4A8CA}" type="sibTrans" cxnId="{F65F62C4-CEA6-4AB1-967F-B56A70D7A02B}">
      <dgm:prSet/>
      <dgm:spPr/>
      <dgm:t>
        <a:bodyPr/>
        <a:lstStyle/>
        <a:p>
          <a:endParaRPr lang="sl-SI"/>
        </a:p>
      </dgm:t>
    </dgm:pt>
    <dgm:pt modelId="{EB875B8B-971E-4A33-80A4-43EDF8F7423F}">
      <dgm:prSet phldrT="[besedilo]"/>
      <dgm:spPr/>
      <dgm:t>
        <a:bodyPr/>
        <a:lstStyle/>
        <a:p>
          <a:r>
            <a:rPr lang="sl-SI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Letno revizijsko mnenje + LPN</a:t>
          </a:r>
        </a:p>
        <a:p>
          <a:r>
            <a:rPr lang="sl-SI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(RO)</a:t>
          </a:r>
        </a:p>
      </dgm:t>
    </dgm:pt>
    <dgm:pt modelId="{49A88E57-96D4-4142-832C-73DD95BFBC30}" type="parTrans" cxnId="{924040E6-444F-41CC-82E9-716F820AEA16}">
      <dgm:prSet/>
      <dgm:spPr/>
      <dgm:t>
        <a:bodyPr/>
        <a:lstStyle/>
        <a:p>
          <a:endParaRPr lang="sl-SI"/>
        </a:p>
      </dgm:t>
    </dgm:pt>
    <dgm:pt modelId="{885E33AC-BBF2-41DE-A79B-CE52A4B55F30}" type="sibTrans" cxnId="{924040E6-444F-41CC-82E9-716F820AEA16}">
      <dgm:prSet/>
      <dgm:spPr/>
      <dgm:t>
        <a:bodyPr/>
        <a:lstStyle/>
        <a:p>
          <a:endParaRPr lang="sl-SI"/>
        </a:p>
      </dgm:t>
    </dgm:pt>
    <dgm:pt modelId="{F0BC2EB3-4627-43F2-B045-50DFB9BC2307}" type="pres">
      <dgm:prSet presAssocID="{1D38834C-193C-42DE-9AE1-3D86121FE75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AB2E775-7124-4068-BA7D-32F6A945F86A}" type="pres">
      <dgm:prSet presAssocID="{92AF9BE8-1CE2-4D74-9743-1F2D8E5EC6B0}" presName="Accent1" presStyleCnt="0"/>
      <dgm:spPr/>
    </dgm:pt>
    <dgm:pt modelId="{1130F1E2-AC65-49F0-ABF4-04303273582E}" type="pres">
      <dgm:prSet presAssocID="{92AF9BE8-1CE2-4D74-9743-1F2D8E5EC6B0}" presName="Accent" presStyleLbl="node1" presStyleIdx="0" presStyleCnt="3" custScaleX="72537" custScaleY="55433"/>
      <dgm:spPr/>
    </dgm:pt>
    <dgm:pt modelId="{B45BF577-62A4-4416-A4FF-04BAA7088984}" type="pres">
      <dgm:prSet presAssocID="{92AF9BE8-1CE2-4D74-9743-1F2D8E5EC6B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EF704FC-608C-4A65-BD82-2D5B0D1EFBC3}" type="pres">
      <dgm:prSet presAssocID="{5F0C8AE1-A92E-4DA6-A7C6-86780261D688}" presName="Accent2" presStyleCnt="0"/>
      <dgm:spPr/>
    </dgm:pt>
    <dgm:pt modelId="{12CB70DF-8D76-4107-8E72-6A68F90F0114}" type="pres">
      <dgm:prSet presAssocID="{5F0C8AE1-A92E-4DA6-A7C6-86780261D688}" presName="Accent" presStyleLbl="node1" presStyleIdx="1" presStyleCnt="3" custScaleX="72537" custScaleY="55433"/>
      <dgm:spPr/>
    </dgm:pt>
    <dgm:pt modelId="{9D7CA25C-68F2-48A9-9D23-894CE942DECE}" type="pres">
      <dgm:prSet presAssocID="{5F0C8AE1-A92E-4DA6-A7C6-86780261D68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FB40B5B-A167-45D5-BF26-2AA13948F7D2}" type="pres">
      <dgm:prSet presAssocID="{EB875B8B-971E-4A33-80A4-43EDF8F7423F}" presName="Accent3" presStyleCnt="0"/>
      <dgm:spPr/>
    </dgm:pt>
    <dgm:pt modelId="{95D215C6-6FC2-4C45-897E-A594170F1B56}" type="pres">
      <dgm:prSet presAssocID="{EB875B8B-971E-4A33-80A4-43EDF8F7423F}" presName="Accent" presStyleLbl="node1" presStyleIdx="2" presStyleCnt="3" custScaleX="72537" custScaleY="55433"/>
      <dgm:spPr/>
    </dgm:pt>
    <dgm:pt modelId="{E3A9FC55-2E8B-4335-A997-291B382F8C08}" type="pres">
      <dgm:prSet presAssocID="{EB875B8B-971E-4A33-80A4-43EDF8F7423F}" presName="Parent3" presStyleLbl="revTx" presStyleIdx="2" presStyleCnt="3" custLinFactNeighborX="-5622" custLinFactNeighborY="4547">
        <dgm:presLayoutVars>
          <dgm:chMax val="1"/>
          <dgm:chPref val="1"/>
          <dgm:bulletEnabled val="1"/>
        </dgm:presLayoutVars>
      </dgm:prSet>
      <dgm:spPr/>
    </dgm:pt>
  </dgm:ptLst>
  <dgm:cxnLst>
    <dgm:cxn modelId="{E4FF3735-77E4-4695-907B-ED10CDBB8A9C}" type="presOf" srcId="{1D38834C-193C-42DE-9AE1-3D86121FE75E}" destId="{F0BC2EB3-4627-43F2-B045-50DFB9BC2307}" srcOrd="0" destOrd="0" presId="urn:microsoft.com/office/officeart/2009/layout/CircleArrowProcess"/>
    <dgm:cxn modelId="{F49B7077-916D-4ECC-AD2B-1D853AFD7F83}" srcId="{1D38834C-193C-42DE-9AE1-3D86121FE75E}" destId="{92AF9BE8-1CE2-4D74-9743-1F2D8E5EC6B0}" srcOrd="0" destOrd="0" parTransId="{860C97D3-AC34-46C0-BAFB-247A4FC56823}" sibTransId="{AD446542-EE05-49D0-B0BB-AC09A34AF313}"/>
    <dgm:cxn modelId="{F65F62C4-CEA6-4AB1-967F-B56A70D7A02B}" srcId="{1D38834C-193C-42DE-9AE1-3D86121FE75E}" destId="{5F0C8AE1-A92E-4DA6-A7C6-86780261D688}" srcOrd="1" destOrd="0" parTransId="{B0BAA7C0-278A-4643-98C8-64B7DE46349E}" sibTransId="{0BA7A60E-FB8D-4782-AF9E-C7B3C4E4A8CA}"/>
    <dgm:cxn modelId="{924040E6-444F-41CC-82E9-716F820AEA16}" srcId="{1D38834C-193C-42DE-9AE1-3D86121FE75E}" destId="{EB875B8B-971E-4A33-80A4-43EDF8F7423F}" srcOrd="2" destOrd="0" parTransId="{49A88E57-96D4-4142-832C-73DD95BFBC30}" sibTransId="{885E33AC-BBF2-41DE-A79B-CE52A4B55F30}"/>
    <dgm:cxn modelId="{381355E6-E804-4F48-A103-66BC41E16926}" type="presOf" srcId="{5F0C8AE1-A92E-4DA6-A7C6-86780261D688}" destId="{9D7CA25C-68F2-48A9-9D23-894CE942DECE}" srcOrd="0" destOrd="0" presId="urn:microsoft.com/office/officeart/2009/layout/CircleArrowProcess"/>
    <dgm:cxn modelId="{EC3A5DEA-C4AE-4D3F-A836-FE8012A7A84C}" type="presOf" srcId="{92AF9BE8-1CE2-4D74-9743-1F2D8E5EC6B0}" destId="{B45BF577-62A4-4416-A4FF-04BAA7088984}" srcOrd="0" destOrd="0" presId="urn:microsoft.com/office/officeart/2009/layout/CircleArrowProcess"/>
    <dgm:cxn modelId="{22BB33F5-5698-4604-82CC-09BCA30E7BBA}" type="presOf" srcId="{EB875B8B-971E-4A33-80A4-43EDF8F7423F}" destId="{E3A9FC55-2E8B-4335-A997-291B382F8C08}" srcOrd="0" destOrd="0" presId="urn:microsoft.com/office/officeart/2009/layout/CircleArrowProcess"/>
    <dgm:cxn modelId="{DCCD7CE6-ED2D-4C28-8F37-E4268DB414D5}" type="presParOf" srcId="{F0BC2EB3-4627-43F2-B045-50DFB9BC2307}" destId="{7AB2E775-7124-4068-BA7D-32F6A945F86A}" srcOrd="0" destOrd="0" presId="urn:microsoft.com/office/officeart/2009/layout/CircleArrowProcess"/>
    <dgm:cxn modelId="{A308EC22-6D57-46AA-AEDA-A3832BAA4CF6}" type="presParOf" srcId="{7AB2E775-7124-4068-BA7D-32F6A945F86A}" destId="{1130F1E2-AC65-49F0-ABF4-04303273582E}" srcOrd="0" destOrd="0" presId="urn:microsoft.com/office/officeart/2009/layout/CircleArrowProcess"/>
    <dgm:cxn modelId="{2FCA7F6D-F4B2-4AF5-8441-ED9D7D7B8206}" type="presParOf" srcId="{F0BC2EB3-4627-43F2-B045-50DFB9BC2307}" destId="{B45BF577-62A4-4416-A4FF-04BAA7088984}" srcOrd="1" destOrd="0" presId="urn:microsoft.com/office/officeart/2009/layout/CircleArrowProcess"/>
    <dgm:cxn modelId="{FCE0BB3D-14C6-49F3-A1AE-D276E1970AE9}" type="presParOf" srcId="{F0BC2EB3-4627-43F2-B045-50DFB9BC2307}" destId="{1EF704FC-608C-4A65-BD82-2D5B0D1EFBC3}" srcOrd="2" destOrd="0" presId="urn:microsoft.com/office/officeart/2009/layout/CircleArrowProcess"/>
    <dgm:cxn modelId="{71BF2D9E-315E-4D20-8ECD-B7C45EAC3402}" type="presParOf" srcId="{1EF704FC-608C-4A65-BD82-2D5B0D1EFBC3}" destId="{12CB70DF-8D76-4107-8E72-6A68F90F0114}" srcOrd="0" destOrd="0" presId="urn:microsoft.com/office/officeart/2009/layout/CircleArrowProcess"/>
    <dgm:cxn modelId="{DB877BA6-1485-4D0D-9BA0-6525F5006B52}" type="presParOf" srcId="{F0BC2EB3-4627-43F2-B045-50DFB9BC2307}" destId="{9D7CA25C-68F2-48A9-9D23-894CE942DECE}" srcOrd="3" destOrd="0" presId="urn:microsoft.com/office/officeart/2009/layout/CircleArrowProcess"/>
    <dgm:cxn modelId="{87BA1A8D-A80A-4C51-A5A5-EA5EC736019A}" type="presParOf" srcId="{F0BC2EB3-4627-43F2-B045-50DFB9BC2307}" destId="{4FB40B5B-A167-45D5-BF26-2AA13948F7D2}" srcOrd="4" destOrd="0" presId="urn:microsoft.com/office/officeart/2009/layout/CircleArrowProcess"/>
    <dgm:cxn modelId="{66A401C2-971E-44AB-A7FC-3DCCA82535A9}" type="presParOf" srcId="{4FB40B5B-A167-45D5-BF26-2AA13948F7D2}" destId="{95D215C6-6FC2-4C45-897E-A594170F1B56}" srcOrd="0" destOrd="0" presId="urn:microsoft.com/office/officeart/2009/layout/CircleArrowProcess"/>
    <dgm:cxn modelId="{DF5571C0-304D-434E-9754-EE3C9E7952B1}" type="presParOf" srcId="{F0BC2EB3-4627-43F2-B045-50DFB9BC2307}" destId="{E3A9FC55-2E8B-4335-A997-291B382F8C0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5DD797-7732-4DDB-8AF2-98581AFD090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D3A790-9F5F-41CF-AA7B-2C3278D6964B}">
      <dgm:prSet custT="1"/>
      <dgm:spPr/>
      <dgm:t>
        <a:bodyPr/>
        <a:lstStyle/>
        <a:p>
          <a:r>
            <a:rPr lang="sl-SI" sz="1600" dirty="0"/>
            <a:t>- Vključuje le izdatke, za katere so </a:t>
          </a:r>
          <a:r>
            <a:rPr lang="sl-SI" sz="1600" dirty="0" err="1"/>
            <a:t>omogočitveni</a:t>
          </a:r>
          <a:r>
            <a:rPr lang="sl-SI" sz="1600" dirty="0"/>
            <a:t> pogoji izpolnjeni</a:t>
          </a:r>
          <a:endParaRPr lang="en-US" sz="1600" dirty="0"/>
        </a:p>
      </dgm:t>
    </dgm:pt>
    <dgm:pt modelId="{CB3FC763-392D-4FC7-91E7-09E3698151DD}" type="parTrans" cxnId="{5D333FE3-070B-4549-AE9C-259590CE8F1D}">
      <dgm:prSet/>
      <dgm:spPr/>
      <dgm:t>
        <a:bodyPr/>
        <a:lstStyle/>
        <a:p>
          <a:endParaRPr lang="en-US"/>
        </a:p>
      </dgm:t>
    </dgm:pt>
    <dgm:pt modelId="{E4848430-A168-4825-81ED-6A8673C1C942}" type="sibTrans" cxnId="{5D333FE3-070B-4549-AE9C-259590CE8F1D}">
      <dgm:prSet/>
      <dgm:spPr/>
      <dgm:t>
        <a:bodyPr/>
        <a:lstStyle/>
        <a:p>
          <a:endParaRPr lang="en-US"/>
        </a:p>
      </dgm:t>
    </dgm:pt>
    <dgm:pt modelId="{F09AAD54-6BBF-47D6-90FA-1C4C2F357DDA}">
      <dgm:prSet custT="1"/>
      <dgm:spPr/>
      <dgm:t>
        <a:bodyPr/>
        <a:lstStyle/>
        <a:p>
          <a:r>
            <a:rPr lang="sl-SI" sz="1600" dirty="0"/>
            <a:t>- Plačilo preostalih 5 % izdatkov vključenih v RI</a:t>
          </a:r>
          <a:endParaRPr lang="en-US" sz="1600" dirty="0"/>
        </a:p>
      </dgm:t>
    </dgm:pt>
    <dgm:pt modelId="{3677120D-E773-4B62-A33E-1532DF26BDE6}" type="parTrans" cxnId="{CA1266E1-C367-474D-94F1-4D2216CCC443}">
      <dgm:prSet/>
      <dgm:spPr/>
      <dgm:t>
        <a:bodyPr/>
        <a:lstStyle/>
        <a:p>
          <a:endParaRPr lang="en-US"/>
        </a:p>
      </dgm:t>
    </dgm:pt>
    <dgm:pt modelId="{9CD89BF6-7BC6-407E-A0DF-AA01555021B4}" type="sibTrans" cxnId="{CA1266E1-C367-474D-94F1-4D2216CCC443}">
      <dgm:prSet/>
      <dgm:spPr/>
      <dgm:t>
        <a:bodyPr/>
        <a:lstStyle/>
        <a:p>
          <a:endParaRPr lang="en-US"/>
        </a:p>
      </dgm:t>
    </dgm:pt>
    <dgm:pt modelId="{393BA91D-319C-4B88-825C-507F25DE1A79}" type="pres">
      <dgm:prSet presAssocID="{425DD797-7732-4DDB-8AF2-98581AFD090F}" presName="linear" presStyleCnt="0">
        <dgm:presLayoutVars>
          <dgm:animLvl val="lvl"/>
          <dgm:resizeHandles val="exact"/>
        </dgm:presLayoutVars>
      </dgm:prSet>
      <dgm:spPr/>
    </dgm:pt>
    <dgm:pt modelId="{75037525-B7AB-4ECF-86A7-03540044481B}" type="pres">
      <dgm:prSet presAssocID="{B7D3A790-9F5F-41CF-AA7B-2C3278D6964B}" presName="parentText" presStyleLbl="node1" presStyleIdx="0" presStyleCnt="2" custScaleY="39297" custLinFactY="-93042" custLinFactNeighborY="-100000">
        <dgm:presLayoutVars>
          <dgm:chMax val="0"/>
          <dgm:bulletEnabled val="1"/>
        </dgm:presLayoutVars>
      </dgm:prSet>
      <dgm:spPr/>
    </dgm:pt>
    <dgm:pt modelId="{F69E29BF-FEF0-4BA2-B995-F48917CE9745}" type="pres">
      <dgm:prSet presAssocID="{E4848430-A168-4825-81ED-6A8673C1C942}" presName="spacer" presStyleCnt="0"/>
      <dgm:spPr/>
    </dgm:pt>
    <dgm:pt modelId="{7ABDAFCB-B7A6-471A-816A-FC9D5B0CDE52}" type="pres">
      <dgm:prSet presAssocID="{F09AAD54-6BBF-47D6-90FA-1C4C2F357DDA}" presName="parentText" presStyleLbl="node1" presStyleIdx="1" presStyleCnt="2" custScaleY="33548" custLinFactY="-82348" custLinFactNeighborY="-100000">
        <dgm:presLayoutVars>
          <dgm:chMax val="0"/>
          <dgm:bulletEnabled val="1"/>
        </dgm:presLayoutVars>
      </dgm:prSet>
      <dgm:spPr/>
    </dgm:pt>
  </dgm:ptLst>
  <dgm:cxnLst>
    <dgm:cxn modelId="{3FE5AC97-2FC8-470E-824E-0F035BD79201}" type="presOf" srcId="{F09AAD54-6BBF-47D6-90FA-1C4C2F357DDA}" destId="{7ABDAFCB-B7A6-471A-816A-FC9D5B0CDE52}" srcOrd="0" destOrd="0" presId="urn:microsoft.com/office/officeart/2005/8/layout/vList2"/>
    <dgm:cxn modelId="{38484CA1-01C2-44F5-BF57-7997DF0C823B}" type="presOf" srcId="{B7D3A790-9F5F-41CF-AA7B-2C3278D6964B}" destId="{75037525-B7AB-4ECF-86A7-03540044481B}" srcOrd="0" destOrd="0" presId="urn:microsoft.com/office/officeart/2005/8/layout/vList2"/>
    <dgm:cxn modelId="{4510D3D0-9923-441A-B468-8AF4D41C9C01}" type="presOf" srcId="{425DD797-7732-4DDB-8AF2-98581AFD090F}" destId="{393BA91D-319C-4B88-825C-507F25DE1A79}" srcOrd="0" destOrd="0" presId="urn:microsoft.com/office/officeart/2005/8/layout/vList2"/>
    <dgm:cxn modelId="{CA1266E1-C367-474D-94F1-4D2216CCC443}" srcId="{425DD797-7732-4DDB-8AF2-98581AFD090F}" destId="{F09AAD54-6BBF-47D6-90FA-1C4C2F357DDA}" srcOrd="1" destOrd="0" parTransId="{3677120D-E773-4B62-A33E-1532DF26BDE6}" sibTransId="{9CD89BF6-7BC6-407E-A0DF-AA01555021B4}"/>
    <dgm:cxn modelId="{5D333FE3-070B-4549-AE9C-259590CE8F1D}" srcId="{425DD797-7732-4DDB-8AF2-98581AFD090F}" destId="{B7D3A790-9F5F-41CF-AA7B-2C3278D6964B}" srcOrd="0" destOrd="0" parTransId="{CB3FC763-392D-4FC7-91E7-09E3698151DD}" sibTransId="{E4848430-A168-4825-81ED-6A8673C1C942}"/>
    <dgm:cxn modelId="{C8C14567-5331-4117-BD0B-E7BDAC9D082F}" type="presParOf" srcId="{393BA91D-319C-4B88-825C-507F25DE1A79}" destId="{75037525-B7AB-4ECF-86A7-03540044481B}" srcOrd="0" destOrd="0" presId="urn:microsoft.com/office/officeart/2005/8/layout/vList2"/>
    <dgm:cxn modelId="{5AED606F-A855-4C49-A102-9A66FDD258BD}" type="presParOf" srcId="{393BA91D-319C-4B88-825C-507F25DE1A79}" destId="{F69E29BF-FEF0-4BA2-B995-F48917CE9745}" srcOrd="1" destOrd="0" presId="urn:microsoft.com/office/officeart/2005/8/layout/vList2"/>
    <dgm:cxn modelId="{E9E1F5CE-717B-43FC-80E4-BA9BD3C5C913}" type="presParOf" srcId="{393BA91D-319C-4B88-825C-507F25DE1A79}" destId="{7ABDAFCB-B7A6-471A-816A-FC9D5B0CDE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A829DD-A0CB-4734-ACC9-00031356F7D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945B863-5F57-42E5-A132-22DBAB3D11C8}">
      <dgm:prSet/>
      <dgm:spPr/>
      <dgm:t>
        <a:bodyPr/>
        <a:lstStyle/>
        <a:p>
          <a:r>
            <a:rPr lang="sl-SI"/>
            <a:t>zagotoviti ustrezno kadrovsko strukturo za izvajanje funkcije RO,</a:t>
          </a:r>
          <a:endParaRPr lang="en-US"/>
        </a:p>
      </dgm:t>
    </dgm:pt>
    <dgm:pt modelId="{57B408F8-64C5-487D-BD3B-D317533199F7}" type="parTrans" cxnId="{C431E7B9-9FD3-4B80-8E78-8BAE2F94E9D4}">
      <dgm:prSet/>
      <dgm:spPr/>
      <dgm:t>
        <a:bodyPr/>
        <a:lstStyle/>
        <a:p>
          <a:endParaRPr lang="en-US"/>
        </a:p>
      </dgm:t>
    </dgm:pt>
    <dgm:pt modelId="{65C2060D-35E1-4F83-A465-4A608C000C30}" type="sibTrans" cxnId="{C431E7B9-9FD3-4B80-8E78-8BAE2F94E9D4}">
      <dgm:prSet/>
      <dgm:spPr/>
      <dgm:t>
        <a:bodyPr/>
        <a:lstStyle/>
        <a:p>
          <a:endParaRPr lang="en-US"/>
        </a:p>
      </dgm:t>
    </dgm:pt>
    <dgm:pt modelId="{624F2545-F4C7-435E-9EB8-C5353BEC8E94}">
      <dgm:prSet/>
      <dgm:spPr/>
      <dgm:t>
        <a:bodyPr/>
        <a:lstStyle/>
        <a:p>
          <a:r>
            <a:rPr lang="sl-SI" dirty="0"/>
            <a:t>priročnik RO, OSUN</a:t>
          </a:r>
          <a:endParaRPr lang="en-US" dirty="0"/>
        </a:p>
      </dgm:t>
    </dgm:pt>
    <dgm:pt modelId="{B116295F-D95A-4035-9A7E-95CEB7F8B329}" type="parTrans" cxnId="{BF2E933B-2291-4BF6-8878-3F6F5CD702D1}">
      <dgm:prSet/>
      <dgm:spPr/>
      <dgm:t>
        <a:bodyPr/>
        <a:lstStyle/>
        <a:p>
          <a:endParaRPr lang="en-US"/>
        </a:p>
      </dgm:t>
    </dgm:pt>
    <dgm:pt modelId="{B3971A77-125D-49A1-81A9-8D312F0DF527}" type="sibTrans" cxnId="{BF2E933B-2291-4BF6-8878-3F6F5CD702D1}">
      <dgm:prSet/>
      <dgm:spPr/>
      <dgm:t>
        <a:bodyPr/>
        <a:lstStyle/>
        <a:p>
          <a:endParaRPr lang="en-US"/>
        </a:p>
      </dgm:t>
    </dgm:pt>
    <dgm:pt modelId="{D45EBF4E-09B0-449B-BCDB-880C4087D2BF}">
      <dgm:prSet/>
      <dgm:spPr/>
      <dgm:t>
        <a:bodyPr/>
        <a:lstStyle/>
        <a:p>
          <a:r>
            <a:rPr lang="sl-SI" dirty="0"/>
            <a:t>pripraviti pravnih podlag (Smernice OR, Navodila za izvajanje vračil namenskih sredstev EU), Sporazum o sodelovanju z OU in RO</a:t>
          </a:r>
          <a:endParaRPr lang="en-US" dirty="0"/>
        </a:p>
      </dgm:t>
    </dgm:pt>
    <dgm:pt modelId="{C815A0B7-08F5-4C09-BE4D-B6FFC95ED497}" type="parTrans" cxnId="{57B03066-C96B-4135-9F65-0244325A9328}">
      <dgm:prSet/>
      <dgm:spPr/>
      <dgm:t>
        <a:bodyPr/>
        <a:lstStyle/>
        <a:p>
          <a:endParaRPr lang="en-US"/>
        </a:p>
      </dgm:t>
    </dgm:pt>
    <dgm:pt modelId="{F0878A08-3424-4858-AE7E-D8A23A554C88}" type="sibTrans" cxnId="{57B03066-C96B-4135-9F65-0244325A9328}">
      <dgm:prSet/>
      <dgm:spPr/>
      <dgm:t>
        <a:bodyPr/>
        <a:lstStyle/>
        <a:p>
          <a:endParaRPr lang="en-US"/>
        </a:p>
      </dgm:t>
    </dgm:pt>
    <dgm:pt modelId="{CE8B2C64-1C30-402B-9286-39A1F4FB733A}">
      <dgm:prSet/>
      <dgm:spPr/>
      <dgm:t>
        <a:bodyPr/>
        <a:lstStyle/>
        <a:p>
          <a:r>
            <a:rPr lang="sl-SI" dirty="0"/>
            <a:t>razvoj IT podpore (MFERAC-eCA2),</a:t>
          </a:r>
          <a:endParaRPr lang="en-US" dirty="0"/>
        </a:p>
      </dgm:t>
    </dgm:pt>
    <dgm:pt modelId="{8E185B4C-5398-4A86-BE56-0C5B1BC22E01}" type="parTrans" cxnId="{F8ACDC6C-58EC-42A3-BD3A-53C3DB807EAE}">
      <dgm:prSet/>
      <dgm:spPr/>
      <dgm:t>
        <a:bodyPr/>
        <a:lstStyle/>
        <a:p>
          <a:endParaRPr lang="en-US"/>
        </a:p>
      </dgm:t>
    </dgm:pt>
    <dgm:pt modelId="{5D647E22-A9BB-4116-A3F6-E11794C8977F}" type="sibTrans" cxnId="{F8ACDC6C-58EC-42A3-BD3A-53C3DB807EAE}">
      <dgm:prSet/>
      <dgm:spPr/>
      <dgm:t>
        <a:bodyPr/>
        <a:lstStyle/>
        <a:p>
          <a:endParaRPr lang="en-US"/>
        </a:p>
      </dgm:t>
    </dgm:pt>
    <dgm:pt modelId="{46E137CF-A2EA-47AC-BA58-E32CADB0AE5D}" type="pres">
      <dgm:prSet presAssocID="{73A829DD-A0CB-4734-ACC9-00031356F7D1}" presName="outerComposite" presStyleCnt="0">
        <dgm:presLayoutVars>
          <dgm:chMax val="5"/>
          <dgm:dir/>
          <dgm:resizeHandles val="exact"/>
        </dgm:presLayoutVars>
      </dgm:prSet>
      <dgm:spPr/>
    </dgm:pt>
    <dgm:pt modelId="{807E88F8-96E0-4B90-90A3-B52635A89A23}" type="pres">
      <dgm:prSet presAssocID="{73A829DD-A0CB-4734-ACC9-00031356F7D1}" presName="dummyMaxCanvas" presStyleCnt="0">
        <dgm:presLayoutVars/>
      </dgm:prSet>
      <dgm:spPr/>
    </dgm:pt>
    <dgm:pt modelId="{141AC6A8-BA15-4655-9FBD-5C592374771D}" type="pres">
      <dgm:prSet presAssocID="{73A829DD-A0CB-4734-ACC9-00031356F7D1}" presName="FourNodes_1" presStyleLbl="node1" presStyleIdx="0" presStyleCnt="4">
        <dgm:presLayoutVars>
          <dgm:bulletEnabled val="1"/>
        </dgm:presLayoutVars>
      </dgm:prSet>
      <dgm:spPr/>
    </dgm:pt>
    <dgm:pt modelId="{FEC18E9D-BA45-4E48-97E5-F015F6093BEA}" type="pres">
      <dgm:prSet presAssocID="{73A829DD-A0CB-4734-ACC9-00031356F7D1}" presName="FourNodes_2" presStyleLbl="node1" presStyleIdx="1" presStyleCnt="4">
        <dgm:presLayoutVars>
          <dgm:bulletEnabled val="1"/>
        </dgm:presLayoutVars>
      </dgm:prSet>
      <dgm:spPr/>
    </dgm:pt>
    <dgm:pt modelId="{4D8B7B13-366B-46A1-80C8-CA43BB6A7429}" type="pres">
      <dgm:prSet presAssocID="{73A829DD-A0CB-4734-ACC9-00031356F7D1}" presName="FourNodes_3" presStyleLbl="node1" presStyleIdx="2" presStyleCnt="4">
        <dgm:presLayoutVars>
          <dgm:bulletEnabled val="1"/>
        </dgm:presLayoutVars>
      </dgm:prSet>
      <dgm:spPr/>
    </dgm:pt>
    <dgm:pt modelId="{4AF3C160-248F-4C88-B4F5-38BE50DDFD86}" type="pres">
      <dgm:prSet presAssocID="{73A829DD-A0CB-4734-ACC9-00031356F7D1}" presName="FourNodes_4" presStyleLbl="node1" presStyleIdx="3" presStyleCnt="4">
        <dgm:presLayoutVars>
          <dgm:bulletEnabled val="1"/>
        </dgm:presLayoutVars>
      </dgm:prSet>
      <dgm:spPr/>
    </dgm:pt>
    <dgm:pt modelId="{A53ED3CA-B268-4729-BED5-89801189EB72}" type="pres">
      <dgm:prSet presAssocID="{73A829DD-A0CB-4734-ACC9-00031356F7D1}" presName="FourConn_1-2" presStyleLbl="fgAccFollowNode1" presStyleIdx="0" presStyleCnt="3">
        <dgm:presLayoutVars>
          <dgm:bulletEnabled val="1"/>
        </dgm:presLayoutVars>
      </dgm:prSet>
      <dgm:spPr/>
    </dgm:pt>
    <dgm:pt modelId="{996FB12A-F826-4CBB-9D15-AFD583289628}" type="pres">
      <dgm:prSet presAssocID="{73A829DD-A0CB-4734-ACC9-00031356F7D1}" presName="FourConn_2-3" presStyleLbl="fgAccFollowNode1" presStyleIdx="1" presStyleCnt="3">
        <dgm:presLayoutVars>
          <dgm:bulletEnabled val="1"/>
        </dgm:presLayoutVars>
      </dgm:prSet>
      <dgm:spPr/>
    </dgm:pt>
    <dgm:pt modelId="{B3B92F7D-4361-482B-99B6-1E9600DC5750}" type="pres">
      <dgm:prSet presAssocID="{73A829DD-A0CB-4734-ACC9-00031356F7D1}" presName="FourConn_3-4" presStyleLbl="fgAccFollowNode1" presStyleIdx="2" presStyleCnt="3">
        <dgm:presLayoutVars>
          <dgm:bulletEnabled val="1"/>
        </dgm:presLayoutVars>
      </dgm:prSet>
      <dgm:spPr/>
    </dgm:pt>
    <dgm:pt modelId="{9F372D6F-E12B-48E0-93D3-B7E150851A15}" type="pres">
      <dgm:prSet presAssocID="{73A829DD-A0CB-4734-ACC9-00031356F7D1}" presName="FourNodes_1_text" presStyleLbl="node1" presStyleIdx="3" presStyleCnt="4">
        <dgm:presLayoutVars>
          <dgm:bulletEnabled val="1"/>
        </dgm:presLayoutVars>
      </dgm:prSet>
      <dgm:spPr/>
    </dgm:pt>
    <dgm:pt modelId="{57642E55-6D34-4391-BA29-10B1344D832B}" type="pres">
      <dgm:prSet presAssocID="{73A829DD-A0CB-4734-ACC9-00031356F7D1}" presName="FourNodes_2_text" presStyleLbl="node1" presStyleIdx="3" presStyleCnt="4">
        <dgm:presLayoutVars>
          <dgm:bulletEnabled val="1"/>
        </dgm:presLayoutVars>
      </dgm:prSet>
      <dgm:spPr/>
    </dgm:pt>
    <dgm:pt modelId="{CA0923BB-4B60-4F03-928C-D7F3CF5C1B17}" type="pres">
      <dgm:prSet presAssocID="{73A829DD-A0CB-4734-ACC9-00031356F7D1}" presName="FourNodes_3_text" presStyleLbl="node1" presStyleIdx="3" presStyleCnt="4">
        <dgm:presLayoutVars>
          <dgm:bulletEnabled val="1"/>
        </dgm:presLayoutVars>
      </dgm:prSet>
      <dgm:spPr/>
    </dgm:pt>
    <dgm:pt modelId="{D16E4AB9-28FB-4419-ABEB-E722D32DF0AD}" type="pres">
      <dgm:prSet presAssocID="{73A829DD-A0CB-4734-ACC9-00031356F7D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5C83D01-6199-4E82-B3C7-9E301F040FB2}" type="presOf" srcId="{624F2545-F4C7-435E-9EB8-C5353BEC8E94}" destId="{57642E55-6D34-4391-BA29-10B1344D832B}" srcOrd="1" destOrd="0" presId="urn:microsoft.com/office/officeart/2005/8/layout/vProcess5"/>
    <dgm:cxn modelId="{E2EF380C-140D-4BA0-9306-ADE0800B870F}" type="presOf" srcId="{7945B863-5F57-42E5-A132-22DBAB3D11C8}" destId="{9F372D6F-E12B-48E0-93D3-B7E150851A15}" srcOrd="1" destOrd="0" presId="urn:microsoft.com/office/officeart/2005/8/layout/vProcess5"/>
    <dgm:cxn modelId="{27B16114-7C55-4468-93B2-99D584B50AAF}" type="presOf" srcId="{CE8B2C64-1C30-402B-9286-39A1F4FB733A}" destId="{4AF3C160-248F-4C88-B4F5-38BE50DDFD86}" srcOrd="0" destOrd="0" presId="urn:microsoft.com/office/officeart/2005/8/layout/vProcess5"/>
    <dgm:cxn modelId="{0E983E2E-2D1F-44E3-8E93-85AA5F9781E5}" type="presOf" srcId="{73A829DD-A0CB-4734-ACC9-00031356F7D1}" destId="{46E137CF-A2EA-47AC-BA58-E32CADB0AE5D}" srcOrd="0" destOrd="0" presId="urn:microsoft.com/office/officeart/2005/8/layout/vProcess5"/>
    <dgm:cxn modelId="{EDF37031-9E2F-4E91-9026-1E23CBAEFA89}" type="presOf" srcId="{F0878A08-3424-4858-AE7E-D8A23A554C88}" destId="{B3B92F7D-4361-482B-99B6-1E9600DC5750}" srcOrd="0" destOrd="0" presId="urn:microsoft.com/office/officeart/2005/8/layout/vProcess5"/>
    <dgm:cxn modelId="{2C64B332-6E8E-4920-A059-6217CEA47708}" type="presOf" srcId="{7945B863-5F57-42E5-A132-22DBAB3D11C8}" destId="{141AC6A8-BA15-4655-9FBD-5C592374771D}" srcOrd="0" destOrd="0" presId="urn:microsoft.com/office/officeart/2005/8/layout/vProcess5"/>
    <dgm:cxn modelId="{BF2E933B-2291-4BF6-8878-3F6F5CD702D1}" srcId="{73A829DD-A0CB-4734-ACC9-00031356F7D1}" destId="{624F2545-F4C7-435E-9EB8-C5353BEC8E94}" srcOrd="1" destOrd="0" parTransId="{B116295F-D95A-4035-9A7E-95CEB7F8B329}" sibTransId="{B3971A77-125D-49A1-81A9-8D312F0DF527}"/>
    <dgm:cxn modelId="{1FE33E5E-68E7-45DD-AB81-C68DBE133E0C}" type="presOf" srcId="{CE8B2C64-1C30-402B-9286-39A1F4FB733A}" destId="{D16E4AB9-28FB-4419-ABEB-E722D32DF0AD}" srcOrd="1" destOrd="0" presId="urn:microsoft.com/office/officeart/2005/8/layout/vProcess5"/>
    <dgm:cxn modelId="{57B03066-C96B-4135-9F65-0244325A9328}" srcId="{73A829DD-A0CB-4734-ACC9-00031356F7D1}" destId="{D45EBF4E-09B0-449B-BCDB-880C4087D2BF}" srcOrd="2" destOrd="0" parTransId="{C815A0B7-08F5-4C09-BE4D-B6FFC95ED497}" sibTransId="{F0878A08-3424-4858-AE7E-D8A23A554C88}"/>
    <dgm:cxn modelId="{F8ACDC6C-58EC-42A3-BD3A-53C3DB807EAE}" srcId="{73A829DD-A0CB-4734-ACC9-00031356F7D1}" destId="{CE8B2C64-1C30-402B-9286-39A1F4FB733A}" srcOrd="3" destOrd="0" parTransId="{8E185B4C-5398-4A86-BE56-0C5B1BC22E01}" sibTransId="{5D647E22-A9BB-4116-A3F6-E11794C8977F}"/>
    <dgm:cxn modelId="{5F8584A5-F7D5-4CDC-92FE-75140DC86B9D}" type="presOf" srcId="{B3971A77-125D-49A1-81A9-8D312F0DF527}" destId="{996FB12A-F826-4CBB-9D15-AFD583289628}" srcOrd="0" destOrd="0" presId="urn:microsoft.com/office/officeart/2005/8/layout/vProcess5"/>
    <dgm:cxn modelId="{C431E7B9-9FD3-4B80-8E78-8BAE2F94E9D4}" srcId="{73A829DD-A0CB-4734-ACC9-00031356F7D1}" destId="{7945B863-5F57-42E5-A132-22DBAB3D11C8}" srcOrd="0" destOrd="0" parTransId="{57B408F8-64C5-487D-BD3B-D317533199F7}" sibTransId="{65C2060D-35E1-4F83-A465-4A608C000C30}"/>
    <dgm:cxn modelId="{027EB4EC-B875-4480-87DD-890BF3B438DE}" type="presOf" srcId="{65C2060D-35E1-4F83-A465-4A608C000C30}" destId="{A53ED3CA-B268-4729-BED5-89801189EB72}" srcOrd="0" destOrd="0" presId="urn:microsoft.com/office/officeart/2005/8/layout/vProcess5"/>
    <dgm:cxn modelId="{6FB610F1-FE57-4B12-8F26-AF9E7964CD45}" type="presOf" srcId="{D45EBF4E-09B0-449B-BCDB-880C4087D2BF}" destId="{CA0923BB-4B60-4F03-928C-D7F3CF5C1B17}" srcOrd="1" destOrd="0" presId="urn:microsoft.com/office/officeart/2005/8/layout/vProcess5"/>
    <dgm:cxn modelId="{FEBD9CF1-85B9-493D-B919-E39F56FA4197}" type="presOf" srcId="{D45EBF4E-09B0-449B-BCDB-880C4087D2BF}" destId="{4D8B7B13-366B-46A1-80C8-CA43BB6A7429}" srcOrd="0" destOrd="0" presId="urn:microsoft.com/office/officeart/2005/8/layout/vProcess5"/>
    <dgm:cxn modelId="{B1E107F2-1A6A-4304-A24E-9472439FEC94}" type="presOf" srcId="{624F2545-F4C7-435E-9EB8-C5353BEC8E94}" destId="{FEC18E9D-BA45-4E48-97E5-F015F6093BEA}" srcOrd="0" destOrd="0" presId="urn:microsoft.com/office/officeart/2005/8/layout/vProcess5"/>
    <dgm:cxn modelId="{F6FBF790-9E3F-4A0D-8F5D-4B15772005A4}" type="presParOf" srcId="{46E137CF-A2EA-47AC-BA58-E32CADB0AE5D}" destId="{807E88F8-96E0-4B90-90A3-B52635A89A23}" srcOrd="0" destOrd="0" presId="urn:microsoft.com/office/officeart/2005/8/layout/vProcess5"/>
    <dgm:cxn modelId="{CE63A210-6801-47DE-80CC-4846D9E95B2F}" type="presParOf" srcId="{46E137CF-A2EA-47AC-BA58-E32CADB0AE5D}" destId="{141AC6A8-BA15-4655-9FBD-5C592374771D}" srcOrd="1" destOrd="0" presId="urn:microsoft.com/office/officeart/2005/8/layout/vProcess5"/>
    <dgm:cxn modelId="{D04F6322-997E-4FA8-B608-31ABE1B1341F}" type="presParOf" srcId="{46E137CF-A2EA-47AC-BA58-E32CADB0AE5D}" destId="{FEC18E9D-BA45-4E48-97E5-F015F6093BEA}" srcOrd="2" destOrd="0" presId="urn:microsoft.com/office/officeart/2005/8/layout/vProcess5"/>
    <dgm:cxn modelId="{260BDB35-833C-48AD-8189-CFBEF91E7950}" type="presParOf" srcId="{46E137CF-A2EA-47AC-BA58-E32CADB0AE5D}" destId="{4D8B7B13-366B-46A1-80C8-CA43BB6A7429}" srcOrd="3" destOrd="0" presId="urn:microsoft.com/office/officeart/2005/8/layout/vProcess5"/>
    <dgm:cxn modelId="{F4A1F203-08E9-4552-87CD-A718756780DF}" type="presParOf" srcId="{46E137CF-A2EA-47AC-BA58-E32CADB0AE5D}" destId="{4AF3C160-248F-4C88-B4F5-38BE50DDFD86}" srcOrd="4" destOrd="0" presId="urn:microsoft.com/office/officeart/2005/8/layout/vProcess5"/>
    <dgm:cxn modelId="{0621A2D6-B2E4-4536-B449-CA28CFBBD62E}" type="presParOf" srcId="{46E137CF-A2EA-47AC-BA58-E32CADB0AE5D}" destId="{A53ED3CA-B268-4729-BED5-89801189EB72}" srcOrd="5" destOrd="0" presId="urn:microsoft.com/office/officeart/2005/8/layout/vProcess5"/>
    <dgm:cxn modelId="{08920A31-EB2F-46CC-AE9C-3C1C3F6128DC}" type="presParOf" srcId="{46E137CF-A2EA-47AC-BA58-E32CADB0AE5D}" destId="{996FB12A-F826-4CBB-9D15-AFD583289628}" srcOrd="6" destOrd="0" presId="urn:microsoft.com/office/officeart/2005/8/layout/vProcess5"/>
    <dgm:cxn modelId="{F98F875F-CCFE-43D6-9A11-7F86A7B80483}" type="presParOf" srcId="{46E137CF-A2EA-47AC-BA58-E32CADB0AE5D}" destId="{B3B92F7D-4361-482B-99B6-1E9600DC5750}" srcOrd="7" destOrd="0" presId="urn:microsoft.com/office/officeart/2005/8/layout/vProcess5"/>
    <dgm:cxn modelId="{AD145798-FC35-4B9D-AF00-84665335FC99}" type="presParOf" srcId="{46E137CF-A2EA-47AC-BA58-E32CADB0AE5D}" destId="{9F372D6F-E12B-48E0-93D3-B7E150851A15}" srcOrd="8" destOrd="0" presId="urn:microsoft.com/office/officeart/2005/8/layout/vProcess5"/>
    <dgm:cxn modelId="{7328B251-382E-414D-8A7C-678A2DD66704}" type="presParOf" srcId="{46E137CF-A2EA-47AC-BA58-E32CADB0AE5D}" destId="{57642E55-6D34-4391-BA29-10B1344D832B}" srcOrd="9" destOrd="0" presId="urn:microsoft.com/office/officeart/2005/8/layout/vProcess5"/>
    <dgm:cxn modelId="{D52FA67A-7C13-4B7B-898C-0E5CAB5CCA65}" type="presParOf" srcId="{46E137CF-A2EA-47AC-BA58-E32CADB0AE5D}" destId="{CA0923BB-4B60-4F03-928C-D7F3CF5C1B17}" srcOrd="10" destOrd="0" presId="urn:microsoft.com/office/officeart/2005/8/layout/vProcess5"/>
    <dgm:cxn modelId="{5984B9E6-B505-4902-A8D4-24A7E0805DDC}" type="presParOf" srcId="{46E137CF-A2EA-47AC-BA58-E32CADB0AE5D}" destId="{D16E4AB9-28FB-4419-ABEB-E722D32DF0A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0382D-67A0-4F9B-AFAD-9650B802C643}">
      <dsp:nvSpPr>
        <dsp:cNvPr id="0" name=""/>
        <dsp:cNvSpPr/>
      </dsp:nvSpPr>
      <dsp:spPr>
        <a:xfrm>
          <a:off x="0" y="0"/>
          <a:ext cx="8163718" cy="11169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Uredba</a:t>
          </a:r>
          <a:r>
            <a:rPr lang="en-US" sz="2000" b="1" kern="1200" dirty="0"/>
            <a:t> (EU) 2021/1060</a:t>
          </a:r>
          <a:r>
            <a:rPr lang="sl-SI" sz="2000" b="1" kern="1200" dirty="0"/>
            <a:t> - CPR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organ pristojen za Program (čl. 71(1), čl. 72(2),</a:t>
          </a:r>
        </a:p>
      </dsp:txBody>
      <dsp:txXfrm>
        <a:off x="32715" y="32715"/>
        <a:ext cx="6958422" cy="1051538"/>
      </dsp:txXfrm>
    </dsp:sp>
    <dsp:sp modelId="{8A435164-E745-46D1-A301-7EC3A2EED991}">
      <dsp:nvSpPr>
        <dsp:cNvPr id="0" name=""/>
        <dsp:cNvSpPr/>
      </dsp:nvSpPr>
      <dsp:spPr>
        <a:xfrm>
          <a:off x="720328" y="1303129"/>
          <a:ext cx="8163718" cy="11169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Uredba</a:t>
          </a:r>
          <a:r>
            <a:rPr lang="en-US" sz="2000" b="1" kern="1200" dirty="0"/>
            <a:t> o </a:t>
          </a:r>
          <a:r>
            <a:rPr lang="en-US" sz="2000" b="1" kern="1200" dirty="0" err="1"/>
            <a:t>izvajanju</a:t>
          </a:r>
          <a:r>
            <a:rPr lang="en-US" sz="2000" b="1" kern="1200" dirty="0"/>
            <a:t> </a:t>
          </a:r>
          <a:r>
            <a:rPr lang="en-US" sz="2000" b="1" kern="1200" dirty="0" err="1"/>
            <a:t>uredb</a:t>
          </a:r>
          <a:r>
            <a:rPr lang="en-US" sz="2000" b="1" kern="1200" dirty="0"/>
            <a:t> (EU) in (Euratom) </a:t>
          </a:r>
          <a:r>
            <a:rPr lang="en-US" sz="2000" b="1" kern="1200" dirty="0" err="1"/>
            <a:t>na</a:t>
          </a:r>
          <a:r>
            <a:rPr lang="en-US" sz="2000" b="1" kern="1200" dirty="0"/>
            <a:t> </a:t>
          </a:r>
          <a:r>
            <a:rPr lang="en-US" sz="2000" b="1" kern="1200" dirty="0" err="1"/>
            <a:t>področju</a:t>
          </a:r>
          <a:r>
            <a:rPr lang="en-US" sz="2000" b="1" kern="1200" dirty="0"/>
            <a:t> </a:t>
          </a:r>
          <a:r>
            <a:rPr lang="en-US" sz="2000" b="1" kern="1200" dirty="0" err="1"/>
            <a:t>izvajanja</a:t>
          </a:r>
          <a:r>
            <a:rPr lang="en-US" sz="2000" b="1" kern="1200" dirty="0"/>
            <a:t> EKP v </a:t>
          </a:r>
          <a:r>
            <a:rPr lang="en-US" sz="2000" b="1" kern="1200" dirty="0" err="1"/>
            <a:t>obd</a:t>
          </a:r>
          <a:r>
            <a:rPr lang="en-US" sz="2000" b="1" kern="1200" dirty="0"/>
            <a:t>. 2021–2027 za </a:t>
          </a:r>
          <a:r>
            <a:rPr lang="en-US" sz="2000" b="1" kern="1200" dirty="0" err="1"/>
            <a:t>cilj</a:t>
          </a:r>
          <a:r>
            <a:rPr lang="sl-SI" sz="2000" b="1" kern="1200" dirty="0"/>
            <a:t> </a:t>
          </a:r>
          <a:r>
            <a:rPr lang="en-US" sz="2000" b="1" kern="1200" dirty="0" err="1"/>
            <a:t>naložbe</a:t>
          </a:r>
          <a:r>
            <a:rPr lang="en-US" sz="2000" b="1" kern="1200" dirty="0"/>
            <a:t> za </a:t>
          </a:r>
          <a:r>
            <a:rPr lang="en-US" sz="2000" b="1" kern="1200" dirty="0" err="1"/>
            <a:t>rast</a:t>
          </a:r>
          <a:r>
            <a:rPr lang="en-US" sz="2000" b="1" kern="1200" dirty="0"/>
            <a:t> in </a:t>
          </a:r>
          <a:r>
            <a:rPr lang="en-US" sz="2000" b="1" kern="1200" dirty="0" err="1"/>
            <a:t>delovna</a:t>
          </a:r>
          <a:r>
            <a:rPr lang="en-US" sz="2000" b="1" kern="1200" dirty="0"/>
            <a:t> </a:t>
          </a:r>
          <a:r>
            <a:rPr lang="en-US" sz="2000" b="1" kern="1200" dirty="0" err="1"/>
            <a:t>mesta</a:t>
          </a:r>
          <a:r>
            <a:rPr lang="en-US" sz="2000" b="1" kern="1200" dirty="0"/>
            <a:t> </a:t>
          </a:r>
          <a:r>
            <a:rPr lang="sl-SI" sz="2000" b="1" kern="1200" dirty="0"/>
            <a:t> - nacionalna uredba</a:t>
          </a:r>
          <a:endParaRPr lang="en-US" sz="2000" kern="1200" dirty="0"/>
        </a:p>
      </dsp:txBody>
      <dsp:txXfrm>
        <a:off x="753043" y="1335844"/>
        <a:ext cx="6651931" cy="1051538"/>
      </dsp:txXfrm>
    </dsp:sp>
    <dsp:sp modelId="{3EB03F1F-2410-4AA3-96A9-41149AA20ADA}">
      <dsp:nvSpPr>
        <dsp:cNvPr id="0" name=""/>
        <dsp:cNvSpPr/>
      </dsp:nvSpPr>
      <dsp:spPr>
        <a:xfrm>
          <a:off x="1440656" y="2606258"/>
          <a:ext cx="8163718" cy="11169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- Zakon o izvrševanju državnega proračuna (ZIPRS2324)</a:t>
          </a:r>
          <a:endParaRPr lang="en-US" sz="2000" kern="1200" dirty="0"/>
        </a:p>
      </dsp:txBody>
      <dsp:txXfrm>
        <a:off x="1473371" y="2638973"/>
        <a:ext cx="6651931" cy="1051538"/>
      </dsp:txXfrm>
    </dsp:sp>
    <dsp:sp modelId="{31585E01-2FD9-4086-ADBF-AD3FB23E97DA}">
      <dsp:nvSpPr>
        <dsp:cNvPr id="0" name=""/>
        <dsp:cNvSpPr/>
      </dsp:nvSpPr>
      <dsp:spPr>
        <a:xfrm>
          <a:off x="7437689" y="847034"/>
          <a:ext cx="726029" cy="726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7601046" y="847034"/>
        <a:ext cx="399315" cy="546337"/>
      </dsp:txXfrm>
    </dsp:sp>
    <dsp:sp modelId="{4DDA0EBC-6C4A-467C-A4BA-FDE4EF143844}">
      <dsp:nvSpPr>
        <dsp:cNvPr id="0" name=""/>
        <dsp:cNvSpPr/>
      </dsp:nvSpPr>
      <dsp:spPr>
        <a:xfrm>
          <a:off x="8158017" y="2142717"/>
          <a:ext cx="726029" cy="726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8321374" y="2142717"/>
        <a:ext cx="399315" cy="546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B3127-C20B-49A9-A447-FAAF5EFDC4FC}">
      <dsp:nvSpPr>
        <dsp:cNvPr id="0" name=""/>
        <dsp:cNvSpPr/>
      </dsp:nvSpPr>
      <dsp:spPr>
        <a:xfrm>
          <a:off x="0" y="0"/>
          <a:ext cx="5026421" cy="1391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priprava in predložitev zahtevkov za plačilo Komisiji v skladu s členoma 91 in 92,</a:t>
          </a:r>
        </a:p>
      </dsp:txBody>
      <dsp:txXfrm>
        <a:off x="40745" y="40745"/>
        <a:ext cx="3525286" cy="1309636"/>
      </dsp:txXfrm>
    </dsp:sp>
    <dsp:sp modelId="{E8197F29-B0BB-4FC3-8E5F-FB807FAAA6DB}">
      <dsp:nvSpPr>
        <dsp:cNvPr id="0" name=""/>
        <dsp:cNvSpPr/>
      </dsp:nvSpPr>
      <dsp:spPr>
        <a:xfrm>
          <a:off x="443507" y="1622980"/>
          <a:ext cx="5026421" cy="1391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priprava</a:t>
          </a:r>
          <a:r>
            <a:rPr lang="en-US" sz="1900" kern="1200" dirty="0"/>
            <a:t> in </a:t>
          </a:r>
          <a:r>
            <a:rPr lang="en-US" sz="1900" kern="1200" dirty="0" err="1"/>
            <a:t>predložitev</a:t>
          </a:r>
          <a:r>
            <a:rPr lang="en-US" sz="1900" kern="1200" dirty="0"/>
            <a:t> </a:t>
          </a:r>
          <a:r>
            <a:rPr lang="sl-SI" sz="1900" kern="1200" dirty="0"/>
            <a:t>računovodskih izkazov</a:t>
          </a:r>
          <a:r>
            <a:rPr lang="en-US" sz="1900" kern="1200" dirty="0"/>
            <a:t> za </a:t>
          </a:r>
          <a:r>
            <a:rPr lang="en-US" sz="1900" kern="1200" dirty="0" err="1"/>
            <a:t>potrditev</a:t>
          </a:r>
          <a:r>
            <a:rPr lang="en-US" sz="1900" kern="1200" dirty="0"/>
            <a:t> </a:t>
          </a:r>
          <a:r>
            <a:rPr lang="en-US" sz="1900" kern="1200" dirty="0" err="1"/>
            <a:t>njihove</a:t>
          </a:r>
          <a:r>
            <a:rPr lang="en-US" sz="1900" kern="1200" dirty="0"/>
            <a:t> </a:t>
          </a:r>
          <a:r>
            <a:rPr lang="en-US" sz="1900" kern="1200" dirty="0" err="1"/>
            <a:t>popolnosti</a:t>
          </a:r>
          <a:r>
            <a:rPr lang="en-US" sz="1900" kern="1200" dirty="0"/>
            <a:t>, </a:t>
          </a:r>
          <a:r>
            <a:rPr lang="en-US" sz="1900" kern="1200" dirty="0" err="1"/>
            <a:t>natančnosti</a:t>
          </a:r>
          <a:r>
            <a:rPr lang="en-US" sz="1900" kern="1200" dirty="0"/>
            <a:t> in </a:t>
          </a:r>
          <a:r>
            <a:rPr lang="en-US" sz="1900" kern="1200" dirty="0" err="1"/>
            <a:t>pravilnosti</a:t>
          </a:r>
          <a:r>
            <a:rPr lang="en-US" sz="1900" kern="1200" dirty="0"/>
            <a:t> v </a:t>
          </a:r>
          <a:r>
            <a:rPr lang="en-US" sz="1900" kern="1200" dirty="0" err="1"/>
            <a:t>skladu</a:t>
          </a:r>
          <a:r>
            <a:rPr lang="en-US" sz="1900" kern="1200" dirty="0"/>
            <a:t> s </a:t>
          </a:r>
          <a:r>
            <a:rPr lang="en-US" sz="1900" kern="1200" dirty="0" err="1"/>
            <a:t>členom</a:t>
          </a:r>
          <a:r>
            <a:rPr lang="en-US" sz="1900" kern="1200" dirty="0"/>
            <a:t> 98,</a:t>
          </a:r>
        </a:p>
      </dsp:txBody>
      <dsp:txXfrm>
        <a:off x="484252" y="1663725"/>
        <a:ext cx="3597191" cy="1309636"/>
      </dsp:txXfrm>
    </dsp:sp>
    <dsp:sp modelId="{3A011B86-02A9-427A-A81B-D79221FC0293}">
      <dsp:nvSpPr>
        <dsp:cNvPr id="0" name=""/>
        <dsp:cNvSpPr/>
      </dsp:nvSpPr>
      <dsp:spPr>
        <a:xfrm>
          <a:off x="887015" y="3245961"/>
          <a:ext cx="5026421" cy="1391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vodenje elektronskih evidenc za vse elemente obračunov, vključno z zahtevki za plačilo.</a:t>
          </a:r>
        </a:p>
      </dsp:txBody>
      <dsp:txXfrm>
        <a:off x="927760" y="3286706"/>
        <a:ext cx="3597191" cy="1309636"/>
      </dsp:txXfrm>
    </dsp:sp>
    <dsp:sp modelId="{C41B6BEF-ADE9-4081-8E92-FF795725D705}">
      <dsp:nvSpPr>
        <dsp:cNvPr id="0" name=""/>
        <dsp:cNvSpPr/>
      </dsp:nvSpPr>
      <dsp:spPr>
        <a:xfrm>
          <a:off x="4122189" y="1054937"/>
          <a:ext cx="904232" cy="9042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25641" y="1054937"/>
        <a:ext cx="497328" cy="680435"/>
      </dsp:txXfrm>
    </dsp:sp>
    <dsp:sp modelId="{B28E2E14-BC7C-4059-8D6A-2FDE4AEBA3D8}">
      <dsp:nvSpPr>
        <dsp:cNvPr id="0" name=""/>
        <dsp:cNvSpPr/>
      </dsp:nvSpPr>
      <dsp:spPr>
        <a:xfrm>
          <a:off x="4565697" y="2668644"/>
          <a:ext cx="904232" cy="9042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769149" y="2668644"/>
        <a:ext cx="497328" cy="680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7525-B7AB-4ECF-86A7-03540044481B}">
      <dsp:nvSpPr>
        <dsp:cNvPr id="0" name=""/>
        <dsp:cNvSpPr/>
      </dsp:nvSpPr>
      <dsp:spPr>
        <a:xfrm>
          <a:off x="0" y="1526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prejema plačila iz naslova prispevka EU s strani Evropske komisije in vodi obrestni</a:t>
          </a:r>
          <a:r>
            <a:rPr lang="sl-SI" sz="1400" kern="1200"/>
            <a:t> </a:t>
          </a:r>
          <a:r>
            <a:rPr lang="en-US" sz="1400" kern="1200"/>
            <a:t>podračun za zadevni sklad ter evidenco o vseh transakcijah,</a:t>
          </a:r>
        </a:p>
      </dsp:txBody>
      <dsp:txXfrm>
        <a:off x="26387" y="41650"/>
        <a:ext cx="5860663" cy="487766"/>
      </dsp:txXfrm>
    </dsp:sp>
    <dsp:sp modelId="{7ABDAFCB-B7A6-471A-816A-FC9D5B0CDE52}">
      <dsp:nvSpPr>
        <dsp:cNvPr id="0" name=""/>
        <dsp:cNvSpPr/>
      </dsp:nvSpPr>
      <dsp:spPr>
        <a:xfrm>
          <a:off x="0" y="59612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484711"/>
                <a:satOff val="1598"/>
                <a:lumOff val="170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484711"/>
                <a:satOff val="1598"/>
                <a:lumOff val="170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484711"/>
                <a:satOff val="1598"/>
                <a:lumOff val="170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izvršuje povračila iz naslova prispevka EU v državni proračun,</a:t>
          </a:r>
        </a:p>
      </dsp:txBody>
      <dsp:txXfrm>
        <a:off x="26387" y="622510"/>
        <a:ext cx="5860663" cy="487766"/>
      </dsp:txXfrm>
    </dsp:sp>
    <dsp:sp modelId="{24A75AFE-CBBF-417B-AB25-E10CE83AAA78}">
      <dsp:nvSpPr>
        <dsp:cNvPr id="0" name=""/>
        <dsp:cNvSpPr/>
      </dsp:nvSpPr>
      <dsp:spPr>
        <a:xfrm>
          <a:off x="0" y="117698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969422"/>
                <a:satOff val="3196"/>
                <a:lumOff val="341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969422"/>
                <a:satOff val="3196"/>
                <a:lumOff val="341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969422"/>
                <a:satOff val="3196"/>
                <a:lumOff val="341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 primeru sistemskih nepravilnosti vzpostavlja terjatve do posredniških teles,</a:t>
          </a:r>
        </a:p>
      </dsp:txBody>
      <dsp:txXfrm>
        <a:off x="26387" y="1203370"/>
        <a:ext cx="5860663" cy="487766"/>
      </dsp:txXfrm>
    </dsp:sp>
    <dsp:sp modelId="{A956D553-69E2-43D1-9BA7-931A09B77CA3}">
      <dsp:nvSpPr>
        <dsp:cNvPr id="0" name=""/>
        <dsp:cNvSpPr/>
      </dsp:nvSpPr>
      <dsp:spPr>
        <a:xfrm>
          <a:off x="0" y="175784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1454132"/>
                <a:satOff val="4794"/>
                <a:lumOff val="512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454132"/>
                <a:satOff val="4794"/>
                <a:lumOff val="512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454132"/>
                <a:satOff val="4794"/>
                <a:lumOff val="512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vodi knjigo dolžnikov,</a:t>
          </a:r>
        </a:p>
      </dsp:txBody>
      <dsp:txXfrm>
        <a:off x="26387" y="1784230"/>
        <a:ext cx="5860663" cy="487766"/>
      </dsp:txXfrm>
    </dsp:sp>
    <dsp:sp modelId="{22167F4E-B6E2-4281-9447-BDFB6FC8348D}">
      <dsp:nvSpPr>
        <dsp:cNvPr id="0" name=""/>
        <dsp:cNvSpPr/>
      </dsp:nvSpPr>
      <dsp:spPr>
        <a:xfrm>
          <a:off x="0" y="233870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1938843"/>
                <a:satOff val="6391"/>
                <a:lumOff val="683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938843"/>
                <a:satOff val="6391"/>
                <a:lumOff val="683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938843"/>
                <a:satOff val="6391"/>
                <a:lumOff val="683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sestavi in predloži napoved zahtevkov za plačilo Evropski komisiji,</a:t>
          </a:r>
        </a:p>
      </dsp:txBody>
      <dsp:txXfrm>
        <a:off x="26387" y="2365090"/>
        <a:ext cx="5860663" cy="487766"/>
      </dsp:txXfrm>
    </dsp:sp>
    <dsp:sp modelId="{9DFDEFBF-5A71-405E-B7B5-3FE219877637}">
      <dsp:nvSpPr>
        <dsp:cNvPr id="0" name=""/>
        <dsp:cNvSpPr/>
      </dsp:nvSpPr>
      <dsp:spPr>
        <a:xfrm>
          <a:off x="0" y="2919563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2423554"/>
                <a:satOff val="7989"/>
                <a:lumOff val="854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423554"/>
                <a:satOff val="7989"/>
                <a:lumOff val="854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423554"/>
                <a:satOff val="7989"/>
                <a:lumOff val="854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 ZaP/RI ustrezno obravnava poročila OU, RO, PT itd.),</a:t>
          </a:r>
        </a:p>
      </dsp:txBody>
      <dsp:txXfrm>
        <a:off x="26387" y="2945950"/>
        <a:ext cx="5860663" cy="487766"/>
      </dsp:txXfrm>
    </dsp:sp>
    <dsp:sp modelId="{2188AA2B-64A5-4CB0-BAF8-5761878738AE}">
      <dsp:nvSpPr>
        <dsp:cNvPr id="0" name=""/>
        <dsp:cNvSpPr/>
      </dsp:nvSpPr>
      <dsp:spPr>
        <a:xfrm>
          <a:off x="0" y="3500424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2908265"/>
                <a:satOff val="9587"/>
                <a:lumOff val="1025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908265"/>
                <a:satOff val="9587"/>
                <a:lumOff val="1025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908265"/>
                <a:satOff val="9587"/>
                <a:lumOff val="1025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razvija</a:t>
          </a:r>
          <a:r>
            <a:rPr lang="en-US" sz="1400" kern="1200" dirty="0"/>
            <a:t> IT </a:t>
          </a:r>
          <a:r>
            <a:rPr lang="en-US" sz="1400" kern="1200" dirty="0" err="1"/>
            <a:t>sistem</a:t>
          </a:r>
          <a:r>
            <a:rPr lang="en-US" sz="1400" kern="1200" dirty="0"/>
            <a:t> za </a:t>
          </a:r>
          <a:r>
            <a:rPr lang="en-US" sz="1400" kern="1200" dirty="0" err="1"/>
            <a:t>zagotavljanje</a:t>
          </a:r>
          <a:r>
            <a:rPr lang="en-US" sz="1400" kern="1200" dirty="0"/>
            <a:t> e-</a:t>
          </a:r>
          <a:r>
            <a:rPr lang="en-US" sz="1400" kern="1200" dirty="0" err="1"/>
            <a:t>revizijske</a:t>
          </a:r>
          <a:r>
            <a:rPr lang="en-US" sz="1400" kern="1200" dirty="0"/>
            <a:t> </a:t>
          </a:r>
          <a:r>
            <a:rPr lang="en-US" sz="1400" kern="1200" dirty="0" err="1"/>
            <a:t>sledi</a:t>
          </a:r>
          <a:r>
            <a:rPr lang="en-US" sz="1400" kern="1200" dirty="0"/>
            <a:t> (MFERAC-</a:t>
          </a:r>
          <a:r>
            <a:rPr lang="en-US" sz="1400" kern="1200" dirty="0" err="1"/>
            <a:t>eCA</a:t>
          </a:r>
          <a:r>
            <a:rPr lang="sl-SI" sz="1400" kern="1200" dirty="0"/>
            <a:t>2</a:t>
          </a:r>
          <a:r>
            <a:rPr lang="en-US" sz="1400" kern="1200" dirty="0"/>
            <a:t>),</a:t>
          </a:r>
        </a:p>
      </dsp:txBody>
      <dsp:txXfrm>
        <a:off x="26387" y="3526811"/>
        <a:ext cx="5860663" cy="487766"/>
      </dsp:txXfrm>
    </dsp:sp>
    <dsp:sp modelId="{0C0811D0-FA75-4E44-B220-9BA423D5C17D}">
      <dsp:nvSpPr>
        <dsp:cNvPr id="0" name=""/>
        <dsp:cNvSpPr/>
      </dsp:nvSpPr>
      <dsp:spPr>
        <a:xfrm>
          <a:off x="0" y="4081284"/>
          <a:ext cx="5913437" cy="54054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pripravi</a:t>
          </a:r>
          <a:r>
            <a:rPr lang="en-US" sz="1400" kern="1200" dirty="0"/>
            <a:t> </a:t>
          </a:r>
          <a:r>
            <a:rPr lang="sl-SI" sz="1400" kern="1200" dirty="0"/>
            <a:t>pravnih podlag</a:t>
          </a:r>
          <a:r>
            <a:rPr lang="en-US" sz="1400" kern="1200" dirty="0"/>
            <a:t> (</a:t>
          </a:r>
          <a:r>
            <a:rPr lang="en-US" sz="1400" kern="1200" dirty="0" err="1"/>
            <a:t>Smernice</a:t>
          </a:r>
          <a:r>
            <a:rPr lang="en-US" sz="1400" kern="1200" dirty="0"/>
            <a:t> OR, </a:t>
          </a:r>
          <a:r>
            <a:rPr lang="en-US" sz="1400" kern="1200" dirty="0" err="1"/>
            <a:t>Navodila</a:t>
          </a:r>
          <a:r>
            <a:rPr lang="en-US" sz="1400" kern="1200" dirty="0"/>
            <a:t> za </a:t>
          </a:r>
          <a:r>
            <a:rPr lang="en-US" sz="1400" kern="1200" dirty="0" err="1"/>
            <a:t>izvajanje</a:t>
          </a:r>
          <a:r>
            <a:rPr lang="en-US" sz="1400" kern="1200" dirty="0"/>
            <a:t> </a:t>
          </a:r>
          <a:r>
            <a:rPr lang="en-US" sz="1400" kern="1200" dirty="0" err="1"/>
            <a:t>vračil</a:t>
          </a:r>
          <a:r>
            <a:rPr lang="en-US" sz="1400" kern="1200" dirty="0"/>
            <a:t>).</a:t>
          </a:r>
        </a:p>
      </dsp:txBody>
      <dsp:txXfrm>
        <a:off x="26387" y="4107671"/>
        <a:ext cx="5860663" cy="4877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7525-B7AB-4ECF-86A7-03540044481B}">
      <dsp:nvSpPr>
        <dsp:cNvPr id="0" name=""/>
        <dsp:cNvSpPr/>
      </dsp:nvSpPr>
      <dsp:spPr>
        <a:xfrm>
          <a:off x="0" y="37583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- posredovanje na EK v okviru obračunskega leta</a:t>
          </a:r>
          <a:endParaRPr lang="en-US" sz="2200" kern="1200" dirty="0"/>
        </a:p>
      </dsp:txBody>
      <dsp:txXfrm>
        <a:off x="25130" y="62713"/>
        <a:ext cx="5863177" cy="464540"/>
      </dsp:txXfrm>
    </dsp:sp>
    <dsp:sp modelId="{7ABDAFCB-B7A6-471A-816A-FC9D5B0CDE52}">
      <dsp:nvSpPr>
        <dsp:cNvPr id="0" name=""/>
        <dsp:cNvSpPr/>
      </dsp:nvSpPr>
      <dsp:spPr>
        <a:xfrm>
          <a:off x="0" y="615743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-484711"/>
                <a:satOff val="1598"/>
                <a:lumOff val="170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484711"/>
                <a:satOff val="1598"/>
                <a:lumOff val="170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484711"/>
                <a:satOff val="1598"/>
                <a:lumOff val="170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- ločeno po skladu</a:t>
          </a:r>
          <a:endParaRPr lang="en-US" sz="2200" kern="1200" dirty="0"/>
        </a:p>
      </dsp:txBody>
      <dsp:txXfrm>
        <a:off x="25130" y="640873"/>
        <a:ext cx="5863177" cy="464540"/>
      </dsp:txXfrm>
    </dsp:sp>
    <dsp:sp modelId="{24A75AFE-CBBF-417B-AB25-E10CE83AAA78}">
      <dsp:nvSpPr>
        <dsp:cNvPr id="0" name=""/>
        <dsp:cNvSpPr/>
      </dsp:nvSpPr>
      <dsp:spPr>
        <a:xfrm>
          <a:off x="0" y="1193903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-969422"/>
                <a:satOff val="3196"/>
                <a:lumOff val="341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969422"/>
                <a:satOff val="3196"/>
                <a:lumOff val="341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969422"/>
                <a:satOff val="3196"/>
                <a:lumOff val="341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- ob pogoju, da so predloženi RI za preteklo leto</a:t>
          </a:r>
          <a:endParaRPr lang="en-US" sz="2200" kern="1200" dirty="0"/>
        </a:p>
      </dsp:txBody>
      <dsp:txXfrm>
        <a:off x="25130" y="1219033"/>
        <a:ext cx="5863177" cy="464540"/>
      </dsp:txXfrm>
    </dsp:sp>
    <dsp:sp modelId="{A956D553-69E2-43D1-9BA7-931A09B77CA3}">
      <dsp:nvSpPr>
        <dsp:cNvPr id="0" name=""/>
        <dsp:cNvSpPr/>
      </dsp:nvSpPr>
      <dsp:spPr>
        <a:xfrm>
          <a:off x="0" y="1772064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-1454132"/>
                <a:satOff val="4794"/>
                <a:lumOff val="512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454132"/>
                <a:satOff val="4794"/>
                <a:lumOff val="512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454132"/>
                <a:satOff val="4794"/>
                <a:lumOff val="512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/>
            <a:t>- izpolnjevanje </a:t>
          </a:r>
          <a:r>
            <a:rPr lang="sl-SI" sz="2200" kern="1200" dirty="0" err="1"/>
            <a:t>omogočitvenih</a:t>
          </a:r>
          <a:r>
            <a:rPr lang="sl-SI" sz="2200" kern="1200" dirty="0"/>
            <a:t> pogojev</a:t>
          </a:r>
          <a:endParaRPr lang="en-US" sz="22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5130" y="1797194"/>
        <a:ext cx="5863177" cy="464540"/>
      </dsp:txXfrm>
    </dsp:sp>
    <dsp:sp modelId="{22167F4E-B6E2-4281-9447-BDFB6FC8348D}">
      <dsp:nvSpPr>
        <dsp:cNvPr id="0" name=""/>
        <dsp:cNvSpPr/>
      </dsp:nvSpPr>
      <dsp:spPr>
        <a:xfrm>
          <a:off x="0" y="2350224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-1938843"/>
                <a:satOff val="6391"/>
                <a:lumOff val="683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938843"/>
                <a:satOff val="6391"/>
                <a:lumOff val="6835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938843"/>
                <a:satOff val="6391"/>
                <a:lumOff val="6835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- </a:t>
          </a:r>
          <a:r>
            <a:rPr lang="sl-SI" sz="2200" kern="1200" dirty="0">
              <a:solidFill>
                <a:schemeClr val="bg1"/>
              </a:solidFill>
            </a:rPr>
            <a:t>upravičenost izdatkov vključenih v </a:t>
          </a:r>
          <a:r>
            <a:rPr lang="sl-SI" sz="2200" kern="1200" dirty="0" err="1">
              <a:solidFill>
                <a:schemeClr val="bg1"/>
              </a:solidFill>
            </a:rPr>
            <a:t>ZaP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5130" y="2375354"/>
        <a:ext cx="5863177" cy="464540"/>
      </dsp:txXfrm>
    </dsp:sp>
    <dsp:sp modelId="{9DFDEFBF-5A71-405E-B7B5-3FE219877637}">
      <dsp:nvSpPr>
        <dsp:cNvPr id="0" name=""/>
        <dsp:cNvSpPr/>
      </dsp:nvSpPr>
      <dsp:spPr>
        <a:xfrm>
          <a:off x="0" y="2928384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-2423554"/>
                <a:satOff val="7989"/>
                <a:lumOff val="854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423554"/>
                <a:satOff val="7989"/>
                <a:lumOff val="854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423554"/>
                <a:satOff val="7989"/>
                <a:lumOff val="854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>
              <a:solidFill>
                <a:schemeClr val="bg1"/>
              </a:solidFill>
            </a:rPr>
            <a:t>- rok za plačilo EK: 2 meseca od oddaje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5130" y="2953514"/>
        <a:ext cx="5863177" cy="464540"/>
      </dsp:txXfrm>
    </dsp:sp>
    <dsp:sp modelId="{2188AA2B-64A5-4CB0-BAF8-5761878738AE}">
      <dsp:nvSpPr>
        <dsp:cNvPr id="0" name=""/>
        <dsp:cNvSpPr/>
      </dsp:nvSpPr>
      <dsp:spPr>
        <a:xfrm>
          <a:off x="0" y="3506544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-2908265"/>
                <a:satOff val="9587"/>
                <a:lumOff val="1025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908265"/>
                <a:satOff val="9587"/>
                <a:lumOff val="1025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908265"/>
                <a:satOff val="9587"/>
                <a:lumOff val="1025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- Možnost prekinitve plačil</a:t>
          </a:r>
          <a:endParaRPr lang="en-US" sz="22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5130" y="3531674"/>
        <a:ext cx="5863177" cy="464540"/>
      </dsp:txXfrm>
    </dsp:sp>
    <dsp:sp modelId="{0C0811D0-FA75-4E44-B220-9BA423D5C17D}">
      <dsp:nvSpPr>
        <dsp:cNvPr id="0" name=""/>
        <dsp:cNvSpPr/>
      </dsp:nvSpPr>
      <dsp:spPr>
        <a:xfrm>
          <a:off x="0" y="4084704"/>
          <a:ext cx="5913437" cy="51480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2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- Možnost začasne zaustavitve plačil</a:t>
          </a:r>
          <a:endParaRPr lang="en-US" sz="22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25130" y="4109834"/>
        <a:ext cx="5863177" cy="464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6D553-69E2-43D1-9BA7-931A09B77CA3}">
      <dsp:nvSpPr>
        <dsp:cNvPr id="0" name=""/>
        <dsp:cNvSpPr/>
      </dsp:nvSpPr>
      <dsp:spPr>
        <a:xfrm>
          <a:off x="0" y="5183"/>
          <a:ext cx="5913437" cy="842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 dirty="0"/>
            <a:t>- </a:t>
          </a:r>
          <a:r>
            <a:rPr lang="sl-SI" sz="3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28. februar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41123" y="46306"/>
        <a:ext cx="5831191" cy="760154"/>
      </dsp:txXfrm>
    </dsp:sp>
    <dsp:sp modelId="{22167F4E-B6E2-4281-9447-BDFB6FC8348D}">
      <dsp:nvSpPr>
        <dsp:cNvPr id="0" name=""/>
        <dsp:cNvSpPr/>
      </dsp:nvSpPr>
      <dsp:spPr>
        <a:xfrm>
          <a:off x="0" y="951263"/>
          <a:ext cx="5913437" cy="842400"/>
        </a:xfrm>
        <a:prstGeom prst="roundRect">
          <a:avLst/>
        </a:prstGeom>
        <a:gradFill rotWithShape="0">
          <a:gsLst>
            <a:gs pos="0">
              <a:schemeClr val="accent2">
                <a:hueOff val="-848244"/>
                <a:satOff val="2796"/>
                <a:lumOff val="299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848244"/>
                <a:satOff val="2796"/>
                <a:lumOff val="299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848244"/>
                <a:satOff val="2796"/>
                <a:lumOff val="299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- 31. maj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41123" y="992386"/>
        <a:ext cx="5831191" cy="760154"/>
      </dsp:txXfrm>
    </dsp:sp>
    <dsp:sp modelId="{9DFDEFBF-5A71-405E-B7B5-3FE219877637}">
      <dsp:nvSpPr>
        <dsp:cNvPr id="0" name=""/>
        <dsp:cNvSpPr/>
      </dsp:nvSpPr>
      <dsp:spPr>
        <a:xfrm>
          <a:off x="0" y="1897343"/>
          <a:ext cx="5913437" cy="842400"/>
        </a:xfrm>
        <a:prstGeom prst="roundRect">
          <a:avLst/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- 31. julij (</a:t>
          </a:r>
          <a:r>
            <a:rPr lang="sl-SI" sz="3600" kern="1200" dirty="0" err="1">
              <a:solidFill>
                <a:schemeClr val="accent4">
                  <a:lumMod val="60000"/>
                  <a:lumOff val="40000"/>
                </a:schemeClr>
              </a:solidFill>
            </a:rPr>
            <a:t>kZaP</a:t>
          </a:r>
          <a:r>
            <a:rPr lang="sl-SI" sz="3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)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41123" y="1938466"/>
        <a:ext cx="5831191" cy="760154"/>
      </dsp:txXfrm>
    </dsp:sp>
    <dsp:sp modelId="{2188AA2B-64A5-4CB0-BAF8-5761878738AE}">
      <dsp:nvSpPr>
        <dsp:cNvPr id="0" name=""/>
        <dsp:cNvSpPr/>
      </dsp:nvSpPr>
      <dsp:spPr>
        <a:xfrm>
          <a:off x="0" y="2843423"/>
          <a:ext cx="5913437" cy="842400"/>
        </a:xfrm>
        <a:prstGeom prst="roundRect">
          <a:avLst/>
        </a:prstGeom>
        <a:gradFill rotWithShape="0">
          <a:gsLst>
            <a:gs pos="0">
              <a:schemeClr val="accent2">
                <a:hueOff val="-2544732"/>
                <a:satOff val="8389"/>
                <a:lumOff val="897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544732"/>
                <a:satOff val="8389"/>
                <a:lumOff val="897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544732"/>
                <a:satOff val="8389"/>
                <a:lumOff val="897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- 31. oktober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41123" y="2884546"/>
        <a:ext cx="5831191" cy="760154"/>
      </dsp:txXfrm>
    </dsp:sp>
    <dsp:sp modelId="{0C0811D0-FA75-4E44-B220-9BA423D5C17D}">
      <dsp:nvSpPr>
        <dsp:cNvPr id="0" name=""/>
        <dsp:cNvSpPr/>
      </dsp:nvSpPr>
      <dsp:spPr>
        <a:xfrm>
          <a:off x="0" y="3789504"/>
          <a:ext cx="5913437" cy="84240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600" kern="1200" dirty="0">
              <a:solidFill>
                <a:schemeClr val="accent4">
                  <a:lumMod val="60000"/>
                  <a:lumOff val="40000"/>
                </a:schemeClr>
              </a:solidFill>
            </a:rPr>
            <a:t>- 30. november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41123" y="3830627"/>
        <a:ext cx="5831191" cy="7601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7525-B7AB-4ECF-86A7-03540044481B}">
      <dsp:nvSpPr>
        <dsp:cNvPr id="0" name=""/>
        <dsp:cNvSpPr/>
      </dsp:nvSpPr>
      <dsp:spPr>
        <a:xfrm>
          <a:off x="0" y="0"/>
          <a:ext cx="5913437" cy="4781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- posredovanje na EK v okviru obračunskega leta</a:t>
          </a:r>
          <a:endParaRPr lang="en-US" sz="1600" kern="1200" dirty="0"/>
        </a:p>
      </dsp:txBody>
      <dsp:txXfrm>
        <a:off x="23342" y="23342"/>
        <a:ext cx="5866753" cy="431481"/>
      </dsp:txXfrm>
    </dsp:sp>
    <dsp:sp modelId="{7ABDAFCB-B7A6-471A-816A-FC9D5B0CDE52}">
      <dsp:nvSpPr>
        <dsp:cNvPr id="0" name=""/>
        <dsp:cNvSpPr/>
      </dsp:nvSpPr>
      <dsp:spPr>
        <a:xfrm>
          <a:off x="0" y="367032"/>
          <a:ext cx="5913437" cy="408212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- ločeno po skladu</a:t>
          </a:r>
          <a:endParaRPr lang="en-US" sz="1600" kern="1200" dirty="0"/>
        </a:p>
      </dsp:txBody>
      <dsp:txXfrm>
        <a:off x="19927" y="386959"/>
        <a:ext cx="5873583" cy="3683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0F1E2-AC65-49F0-ABF4-04303273582E}">
      <dsp:nvSpPr>
        <dsp:cNvPr id="0" name=""/>
        <dsp:cNvSpPr/>
      </dsp:nvSpPr>
      <dsp:spPr>
        <a:xfrm>
          <a:off x="2611519" y="540402"/>
          <a:ext cx="1891873" cy="144599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45BF577-62A4-4416-A4FF-04BAA7088984}">
      <dsp:nvSpPr>
        <dsp:cNvPr id="0" name=""/>
        <dsp:cNvSpPr/>
      </dsp:nvSpPr>
      <dsp:spPr>
        <a:xfrm>
          <a:off x="2829868" y="900891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4000" kern="1200" dirty="0">
              <a:solidFill>
                <a:schemeClr val="accent3"/>
              </a:solidFill>
            </a:rPr>
            <a:t>RI</a:t>
          </a:r>
        </a:p>
      </dsp:txBody>
      <dsp:txXfrm>
        <a:off x="2829868" y="900891"/>
        <a:ext cx="1449298" cy="724475"/>
      </dsp:txXfrm>
    </dsp:sp>
    <dsp:sp modelId="{12CB70DF-8D76-4107-8E72-6A68F90F0114}">
      <dsp:nvSpPr>
        <dsp:cNvPr id="0" name=""/>
        <dsp:cNvSpPr/>
      </dsp:nvSpPr>
      <dsp:spPr>
        <a:xfrm>
          <a:off x="1887115" y="2039205"/>
          <a:ext cx="1891873" cy="144599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7CA25C-68F2-48A9-9D23-894CE942DECE}">
      <dsp:nvSpPr>
        <dsp:cNvPr id="0" name=""/>
        <dsp:cNvSpPr/>
      </dsp:nvSpPr>
      <dsp:spPr>
        <a:xfrm>
          <a:off x="2108402" y="2408364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500" kern="1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Izjava o upravljanju (OU)</a:t>
          </a:r>
        </a:p>
      </dsp:txBody>
      <dsp:txXfrm>
        <a:off x="2108402" y="2408364"/>
        <a:ext cx="1449298" cy="724475"/>
      </dsp:txXfrm>
    </dsp:sp>
    <dsp:sp modelId="{95D215C6-6FC2-4C45-897E-A594170F1B56}">
      <dsp:nvSpPr>
        <dsp:cNvPr id="0" name=""/>
        <dsp:cNvSpPr/>
      </dsp:nvSpPr>
      <dsp:spPr>
        <a:xfrm>
          <a:off x="2746709" y="3635621"/>
          <a:ext cx="1625412" cy="124264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A9FC55-2E8B-4335-A997-291B382F8C08}">
      <dsp:nvSpPr>
        <dsp:cNvPr id="0" name=""/>
        <dsp:cNvSpPr/>
      </dsp:nvSpPr>
      <dsp:spPr>
        <a:xfrm>
          <a:off x="2751817" y="3950947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500" kern="1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Letno revizijsko mnenje + LPN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500" kern="1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(RO)</a:t>
          </a:r>
        </a:p>
      </dsp:txBody>
      <dsp:txXfrm>
        <a:off x="2751817" y="3950947"/>
        <a:ext cx="1449298" cy="7244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37525-B7AB-4ECF-86A7-03540044481B}">
      <dsp:nvSpPr>
        <dsp:cNvPr id="0" name=""/>
        <dsp:cNvSpPr/>
      </dsp:nvSpPr>
      <dsp:spPr>
        <a:xfrm>
          <a:off x="0" y="0"/>
          <a:ext cx="5913437" cy="4781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- Vključuje le izdatke, za katere so </a:t>
          </a:r>
          <a:r>
            <a:rPr lang="sl-SI" sz="1600" kern="1200" dirty="0" err="1"/>
            <a:t>omogočitveni</a:t>
          </a:r>
          <a:r>
            <a:rPr lang="sl-SI" sz="1600" kern="1200" dirty="0"/>
            <a:t> pogoji izpolnjeni</a:t>
          </a:r>
          <a:endParaRPr lang="en-US" sz="1600" kern="1200" dirty="0"/>
        </a:p>
      </dsp:txBody>
      <dsp:txXfrm>
        <a:off x="23342" y="23342"/>
        <a:ext cx="5866753" cy="431481"/>
      </dsp:txXfrm>
    </dsp:sp>
    <dsp:sp modelId="{7ABDAFCB-B7A6-471A-816A-FC9D5B0CDE52}">
      <dsp:nvSpPr>
        <dsp:cNvPr id="0" name=""/>
        <dsp:cNvSpPr/>
      </dsp:nvSpPr>
      <dsp:spPr>
        <a:xfrm>
          <a:off x="0" y="367032"/>
          <a:ext cx="5913437" cy="408212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- Plačilo preostalih 5 % izdatkov vključenih v RI</a:t>
          </a:r>
          <a:endParaRPr lang="en-US" sz="1600" kern="1200" dirty="0"/>
        </a:p>
      </dsp:txBody>
      <dsp:txXfrm>
        <a:off x="19927" y="386959"/>
        <a:ext cx="5873583" cy="3683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AC6A8-BA15-4655-9FBD-5C592374771D}">
      <dsp:nvSpPr>
        <dsp:cNvPr id="0" name=""/>
        <dsp:cNvSpPr/>
      </dsp:nvSpPr>
      <dsp:spPr>
        <a:xfrm>
          <a:off x="0" y="0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/>
            <a:t>zagotoviti ustrezno kadrovsko strukturo za izvajanje funkcije RO,</a:t>
          </a:r>
          <a:endParaRPr lang="en-US" sz="1800" kern="1200"/>
        </a:p>
      </dsp:txBody>
      <dsp:txXfrm>
        <a:off x="23991" y="23991"/>
        <a:ext cx="6730401" cy="771127"/>
      </dsp:txXfrm>
    </dsp:sp>
    <dsp:sp modelId="{FEC18E9D-BA45-4E48-97E5-F015F6093BEA}">
      <dsp:nvSpPr>
        <dsp:cNvPr id="0" name=""/>
        <dsp:cNvSpPr/>
      </dsp:nvSpPr>
      <dsp:spPr>
        <a:xfrm>
          <a:off x="643493" y="968039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-1130992"/>
            <a:satOff val="3728"/>
            <a:lumOff val="398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priročnik RO, OSUN</a:t>
          </a:r>
          <a:endParaRPr lang="en-US" sz="1800" kern="1200" dirty="0"/>
        </a:p>
      </dsp:txBody>
      <dsp:txXfrm>
        <a:off x="667484" y="992030"/>
        <a:ext cx="6459603" cy="771127"/>
      </dsp:txXfrm>
    </dsp:sp>
    <dsp:sp modelId="{4D8B7B13-366B-46A1-80C8-CA43BB6A7429}">
      <dsp:nvSpPr>
        <dsp:cNvPr id="0" name=""/>
        <dsp:cNvSpPr/>
      </dsp:nvSpPr>
      <dsp:spPr>
        <a:xfrm>
          <a:off x="1277381" y="1936078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-2261984"/>
            <a:satOff val="7457"/>
            <a:lumOff val="79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pripraviti pravnih podlag (Smernice OR, Navodila za izvajanje vračil namenskih sredstev EU), Sporazum o sodelovanju z OU in RO</a:t>
          </a:r>
          <a:endParaRPr lang="en-US" sz="1800" kern="1200" dirty="0"/>
        </a:p>
      </dsp:txBody>
      <dsp:txXfrm>
        <a:off x="1301372" y="1960069"/>
        <a:ext cx="6469207" cy="771127"/>
      </dsp:txXfrm>
    </dsp:sp>
    <dsp:sp modelId="{4AF3C160-248F-4C88-B4F5-38BE50DDFD86}">
      <dsp:nvSpPr>
        <dsp:cNvPr id="0" name=""/>
        <dsp:cNvSpPr/>
      </dsp:nvSpPr>
      <dsp:spPr>
        <a:xfrm>
          <a:off x="1920875" y="2904117"/>
          <a:ext cx="7683500" cy="819109"/>
        </a:xfrm>
        <a:prstGeom prst="roundRect">
          <a:avLst>
            <a:gd name="adj" fmla="val 1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razvoj IT podpore (MFERAC-eCA2),</a:t>
          </a:r>
          <a:endParaRPr lang="en-US" sz="1800" kern="1200" dirty="0"/>
        </a:p>
      </dsp:txBody>
      <dsp:txXfrm>
        <a:off x="1944866" y="2928108"/>
        <a:ext cx="6459603" cy="771127"/>
      </dsp:txXfrm>
    </dsp:sp>
    <dsp:sp modelId="{A53ED3CA-B268-4729-BED5-89801189EB72}">
      <dsp:nvSpPr>
        <dsp:cNvPr id="0" name=""/>
        <dsp:cNvSpPr/>
      </dsp:nvSpPr>
      <dsp:spPr>
        <a:xfrm>
          <a:off x="7151078" y="627363"/>
          <a:ext cx="532421" cy="532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270873" y="627363"/>
        <a:ext cx="292831" cy="400647"/>
      </dsp:txXfrm>
    </dsp:sp>
    <dsp:sp modelId="{996FB12A-F826-4CBB-9D15-AFD583289628}">
      <dsp:nvSpPr>
        <dsp:cNvPr id="0" name=""/>
        <dsp:cNvSpPr/>
      </dsp:nvSpPr>
      <dsp:spPr>
        <a:xfrm>
          <a:off x="7794571" y="1595402"/>
          <a:ext cx="532421" cy="532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96409"/>
            <a:satOff val="8402"/>
            <a:lumOff val="124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096409"/>
              <a:satOff val="8402"/>
              <a:lumOff val="12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914366" y="1595402"/>
        <a:ext cx="292831" cy="400647"/>
      </dsp:txXfrm>
    </dsp:sp>
    <dsp:sp modelId="{B3B92F7D-4361-482B-99B6-1E9600DC5750}">
      <dsp:nvSpPr>
        <dsp:cNvPr id="0" name=""/>
        <dsp:cNvSpPr/>
      </dsp:nvSpPr>
      <dsp:spPr>
        <a:xfrm>
          <a:off x="8428460" y="2563441"/>
          <a:ext cx="532421" cy="532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548255" y="2563441"/>
        <a:ext cx="292831" cy="400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31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67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04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6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94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84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17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84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54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41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B6F00-C6DD-45FC-8C8C-6938F4404F52}" type="datetimeFigureOut">
              <a:rPr lang="sl-SI" smtClean="0"/>
              <a:t>19. 04. 2023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B5DD21F-C6CB-4FAC-A80E-CF9C5F3FB573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55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Colors" Target="../diagrams/colors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0" Type="http://schemas.openxmlformats.org/officeDocument/2006/relationships/diagramLayout" Target="../diagrams/layout7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AFCA3F3C-8CB8-48D7-A8D2-F641E088A7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1555" b="52265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93F39D6-D789-4D0A-A4AD-EE13E0764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171" y="3236470"/>
            <a:ext cx="7893698" cy="1427347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4100" dirty="0">
                <a:solidFill>
                  <a:srgbClr val="FFFFFE"/>
                </a:solidFill>
              </a:rPr>
              <a:t>        </a:t>
            </a:r>
            <a:r>
              <a:rPr lang="en-US" sz="6000" dirty="0" err="1">
                <a:solidFill>
                  <a:srgbClr val="FFFFFE"/>
                </a:solidFill>
              </a:rPr>
              <a:t>izvajanje</a:t>
            </a:r>
            <a:r>
              <a:rPr lang="en-US" sz="6000" dirty="0">
                <a:solidFill>
                  <a:srgbClr val="FFFFFE"/>
                </a:solidFill>
              </a:rPr>
              <a:t> </a:t>
            </a:r>
            <a:r>
              <a:rPr lang="en-US" sz="6000" dirty="0" err="1">
                <a:solidFill>
                  <a:srgbClr val="FFFFFE"/>
                </a:solidFill>
              </a:rPr>
              <a:t>ekp</a:t>
            </a:r>
            <a:r>
              <a:rPr lang="en-US" sz="6000" dirty="0">
                <a:solidFill>
                  <a:srgbClr val="FFFFFE"/>
                </a:solidFill>
              </a:rPr>
              <a:t>    </a:t>
            </a:r>
            <a:br>
              <a:rPr lang="en-US" sz="6000" dirty="0">
                <a:solidFill>
                  <a:srgbClr val="FFFFFE"/>
                </a:solidFill>
              </a:rPr>
            </a:br>
            <a:r>
              <a:rPr lang="en-US" sz="6000" dirty="0">
                <a:solidFill>
                  <a:srgbClr val="FFFFFE"/>
                </a:solidFill>
              </a:rPr>
              <a:t>             2021-2027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F560FF-51E0-4A85-817F-1A7E93929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pPr algn="ctr"/>
            <a:r>
              <a:rPr lang="en-US" sz="1600" dirty="0">
                <a:solidFill>
                  <a:srgbClr val="FFFFFE"/>
                </a:solidFill>
              </a:rPr>
              <a:t>organ za </a:t>
            </a:r>
            <a:r>
              <a:rPr lang="en-US" sz="1600" dirty="0" err="1">
                <a:solidFill>
                  <a:srgbClr val="FFFFFE"/>
                </a:solidFill>
              </a:rPr>
              <a:t>računovodenje</a:t>
            </a:r>
            <a:endParaRPr lang="en-US" sz="1600" dirty="0">
              <a:solidFill>
                <a:srgbClr val="FFFFFE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FF34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BF7E89E-8530-4955-973B-032122A108A4}"/>
              </a:ext>
            </a:extLst>
          </p:cNvPr>
          <p:cNvSpPr txBox="1"/>
          <p:nvPr/>
        </p:nvSpPr>
        <p:spPr>
          <a:xfrm>
            <a:off x="9069355" y="5686370"/>
            <a:ext cx="29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l-SI"/>
              <a:t>mag. Evelyn Filip, vodja organa</a:t>
            </a:r>
          </a:p>
        </p:txBody>
      </p:sp>
    </p:spTree>
    <p:extLst>
      <p:ext uri="{BB962C8B-B14F-4D97-AF65-F5344CB8AC3E}">
        <p14:creationId xmlns:p14="http://schemas.microsoft.com/office/powerpoint/2010/main" val="114622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z="2700" dirty="0"/>
              <a:t>Zahtevki za plačilo – osnovna načela</a:t>
            </a:r>
            <a:endParaRPr lang="en-US" sz="27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PoljeZBesedilom 2">
            <a:extLst>
              <a:ext uri="{FF2B5EF4-FFF2-40B4-BE49-F238E27FC236}">
                <a16:creationId xmlns:a16="http://schemas.microsoft.com/office/drawing/2014/main" id="{5191F36F-2172-3B90-668C-AD95CCA78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837022"/>
              </p:ext>
            </p:extLst>
          </p:nvPr>
        </p:nvGraphicFramePr>
        <p:xfrm>
          <a:off x="5070583" y="267161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Slika 28">
            <a:extLst>
              <a:ext uri="{FF2B5EF4-FFF2-40B4-BE49-F238E27FC236}">
                <a16:creationId xmlns:a16="http://schemas.microsoft.com/office/drawing/2014/main" id="{33F1BEA5-4A7D-4864-BA41-37A5A54F185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800807" y="194163"/>
            <a:ext cx="2281731" cy="194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2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z="2700" dirty="0"/>
              <a:t>Zahtevki za plačilo - roki</a:t>
            </a:r>
            <a:endParaRPr lang="en-US" sz="27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PoljeZBesedilom 2">
            <a:extLst>
              <a:ext uri="{FF2B5EF4-FFF2-40B4-BE49-F238E27FC236}">
                <a16:creationId xmlns:a16="http://schemas.microsoft.com/office/drawing/2014/main" id="{5191F36F-2172-3B90-668C-AD95CCA78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6350287"/>
              </p:ext>
            </p:extLst>
          </p:nvPr>
        </p:nvGraphicFramePr>
        <p:xfrm>
          <a:off x="5070583" y="267161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Slika 28">
            <a:extLst>
              <a:ext uri="{FF2B5EF4-FFF2-40B4-BE49-F238E27FC236}">
                <a16:creationId xmlns:a16="http://schemas.microsoft.com/office/drawing/2014/main" id="{33F1BEA5-4A7D-4864-BA41-37A5A54F185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800807" y="194163"/>
            <a:ext cx="2281731" cy="1949293"/>
          </a:xfrm>
          <a:prstGeom prst="rect">
            <a:avLst/>
          </a:prstGeom>
        </p:spPr>
      </p:pic>
      <p:grpSp>
        <p:nvGrpSpPr>
          <p:cNvPr id="15" name="Skupina 14">
            <a:extLst>
              <a:ext uri="{FF2B5EF4-FFF2-40B4-BE49-F238E27FC236}">
                <a16:creationId xmlns:a16="http://schemas.microsoft.com/office/drawing/2014/main" id="{AB5AF318-1FCC-49D3-A29E-022D1B79E647}"/>
              </a:ext>
            </a:extLst>
          </p:cNvPr>
          <p:cNvGrpSpPr/>
          <p:nvPr/>
        </p:nvGrpSpPr>
        <p:grpSpPr>
          <a:xfrm>
            <a:off x="5070583" y="5000033"/>
            <a:ext cx="5913437" cy="850434"/>
            <a:chOff x="0" y="4084704"/>
            <a:chExt cx="5913437" cy="514800"/>
          </a:xfrm>
        </p:grpSpPr>
        <p:sp>
          <p:nvSpPr>
            <p:cNvPr id="16" name="Pravokotnik: zaokroženi vogali 15">
              <a:extLst>
                <a:ext uri="{FF2B5EF4-FFF2-40B4-BE49-F238E27FC236}">
                  <a16:creationId xmlns:a16="http://schemas.microsoft.com/office/drawing/2014/main" id="{8A786293-C0E1-4A16-A5C0-A096032A77C4}"/>
                </a:ext>
              </a:extLst>
            </p:cNvPr>
            <p:cNvSpPr/>
            <p:nvPr/>
          </p:nvSpPr>
          <p:spPr>
            <a:xfrm>
              <a:off x="0" y="4084704"/>
              <a:ext cx="5913437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3392975"/>
                <a:satOff val="11185"/>
                <a:lumOff val="11961"/>
                <a:alphaOff val="0"/>
              </a:schemeClr>
            </a:fillRef>
            <a:effectRef idx="2">
              <a:schemeClr val="accent2">
                <a:hueOff val="-3392975"/>
                <a:satOff val="11185"/>
                <a:lumOff val="1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otnik: zaokroženi vogali 4">
              <a:extLst>
                <a:ext uri="{FF2B5EF4-FFF2-40B4-BE49-F238E27FC236}">
                  <a16:creationId xmlns:a16="http://schemas.microsoft.com/office/drawing/2014/main" id="{8C79E3FF-E871-4F10-89EA-F09CA22A2738}"/>
                </a:ext>
              </a:extLst>
            </p:cNvPr>
            <p:cNvSpPr txBox="1"/>
            <p:nvPr/>
          </p:nvSpPr>
          <p:spPr>
            <a:xfrm>
              <a:off x="25130" y="4109834"/>
              <a:ext cx="5863177" cy="464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sz="2200" kern="12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- </a:t>
              </a:r>
              <a:r>
                <a:rPr lang="sl-SI" sz="3600" kern="12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31. december</a:t>
              </a:r>
              <a:endParaRPr lang="en-US" sz="360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662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z="2700" dirty="0"/>
              <a:t>Zahtevki za plačilo </a:t>
            </a:r>
            <a:endParaRPr lang="en-US" sz="27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Slika 28">
            <a:extLst>
              <a:ext uri="{FF2B5EF4-FFF2-40B4-BE49-F238E27FC236}">
                <a16:creationId xmlns:a16="http://schemas.microsoft.com/office/drawing/2014/main" id="{33F1BEA5-4A7D-4864-BA41-37A5A54F18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800807" y="194163"/>
            <a:ext cx="2281731" cy="1949293"/>
          </a:xfrm>
          <a:prstGeom prst="rect">
            <a:avLst/>
          </a:prstGeom>
        </p:spPr>
      </p:pic>
      <p:grpSp>
        <p:nvGrpSpPr>
          <p:cNvPr id="15" name="Skupina 14">
            <a:extLst>
              <a:ext uri="{FF2B5EF4-FFF2-40B4-BE49-F238E27FC236}">
                <a16:creationId xmlns:a16="http://schemas.microsoft.com/office/drawing/2014/main" id="{AB5AF318-1FCC-49D3-A29E-022D1B79E647}"/>
              </a:ext>
            </a:extLst>
          </p:cNvPr>
          <p:cNvGrpSpPr/>
          <p:nvPr/>
        </p:nvGrpSpPr>
        <p:grpSpPr>
          <a:xfrm>
            <a:off x="5883343" y="299780"/>
            <a:ext cx="5913437" cy="850434"/>
            <a:chOff x="0" y="4084704"/>
            <a:chExt cx="5913437" cy="514800"/>
          </a:xfrm>
        </p:grpSpPr>
        <p:sp>
          <p:nvSpPr>
            <p:cNvPr id="16" name="Pravokotnik: zaokroženi vogali 15">
              <a:extLst>
                <a:ext uri="{FF2B5EF4-FFF2-40B4-BE49-F238E27FC236}">
                  <a16:creationId xmlns:a16="http://schemas.microsoft.com/office/drawing/2014/main" id="{8A786293-C0E1-4A16-A5C0-A096032A77C4}"/>
                </a:ext>
              </a:extLst>
            </p:cNvPr>
            <p:cNvSpPr/>
            <p:nvPr/>
          </p:nvSpPr>
          <p:spPr>
            <a:xfrm>
              <a:off x="0" y="4084704"/>
              <a:ext cx="5913437" cy="514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3392975"/>
                <a:satOff val="11185"/>
                <a:lumOff val="11961"/>
                <a:alphaOff val="0"/>
              </a:schemeClr>
            </a:fillRef>
            <a:effectRef idx="2">
              <a:schemeClr val="accent2">
                <a:hueOff val="-3392975"/>
                <a:satOff val="11185"/>
                <a:lumOff val="1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Pravokotnik: zaokroženi vogali 4">
              <a:extLst>
                <a:ext uri="{FF2B5EF4-FFF2-40B4-BE49-F238E27FC236}">
                  <a16:creationId xmlns:a16="http://schemas.microsoft.com/office/drawing/2014/main" id="{8C79E3FF-E871-4F10-89EA-F09CA22A2738}"/>
                </a:ext>
              </a:extLst>
            </p:cNvPr>
            <p:cNvSpPr txBox="1"/>
            <p:nvPr/>
          </p:nvSpPr>
          <p:spPr>
            <a:xfrm>
              <a:off x="25130" y="4109834"/>
              <a:ext cx="5863177" cy="464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sz="2200" kern="12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- </a:t>
              </a:r>
              <a:r>
                <a:rPr lang="sl-SI" sz="3600" kern="12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čl. 91 CPR</a:t>
              </a:r>
              <a:endParaRPr lang="en-US" sz="3600" kern="1200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4" name="Slika 3">
            <a:extLst>
              <a:ext uri="{FF2B5EF4-FFF2-40B4-BE49-F238E27FC236}">
                <a16:creationId xmlns:a16="http://schemas.microsoft.com/office/drawing/2014/main" id="{E996143B-CCE6-4E1D-8E15-26B73D5740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1021" y="1518638"/>
            <a:ext cx="8020800" cy="42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5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z="2700" dirty="0"/>
              <a:t>RAČUNOVODSKI IZKAZI -osnovna načela</a:t>
            </a:r>
            <a:endParaRPr lang="en-US" sz="27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PoljeZBesedilom 2">
            <a:extLst>
              <a:ext uri="{FF2B5EF4-FFF2-40B4-BE49-F238E27FC236}">
                <a16:creationId xmlns:a16="http://schemas.microsoft.com/office/drawing/2014/main" id="{5191F36F-2172-3B90-668C-AD95CCA78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940422"/>
              </p:ext>
            </p:extLst>
          </p:nvPr>
        </p:nvGraphicFramePr>
        <p:xfrm>
          <a:off x="5454714" y="96004"/>
          <a:ext cx="5913437" cy="285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Slika 28">
            <a:extLst>
              <a:ext uri="{FF2B5EF4-FFF2-40B4-BE49-F238E27FC236}">
                <a16:creationId xmlns:a16="http://schemas.microsoft.com/office/drawing/2014/main" id="{33F1BEA5-4A7D-4864-BA41-37A5A54F185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800807" y="194163"/>
            <a:ext cx="2281731" cy="1949293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CA6CF4-68C1-4E42-BC7E-DCE9E7A2A8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5859135"/>
              </p:ext>
            </p:extLst>
          </p:nvPr>
        </p:nvGraphicFramePr>
        <p:xfrm>
          <a:off x="6095849" y="729586"/>
          <a:ext cx="639050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Pravokotnik 3">
            <a:extLst>
              <a:ext uri="{FF2B5EF4-FFF2-40B4-BE49-F238E27FC236}">
                <a16:creationId xmlns:a16="http://schemas.microsoft.com/office/drawing/2014/main" id="{F2D62222-1DA6-4E2C-BB48-3001A57CDD9A}"/>
              </a:ext>
            </a:extLst>
          </p:cNvPr>
          <p:cNvSpPr/>
          <p:nvPr/>
        </p:nvSpPr>
        <p:spPr>
          <a:xfrm>
            <a:off x="1515533" y="3640653"/>
            <a:ext cx="4838381" cy="20313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sl-SI" dirty="0">
                <a:solidFill>
                  <a:schemeClr val="bg1"/>
                </a:solidFill>
                <a:latin typeface="EUAlbertina"/>
              </a:rPr>
              <a:t>Razčlenitev upr. izdatkov/javnih izdatkov po skladu/PN(regiji),</a:t>
            </a:r>
          </a:p>
          <a:p>
            <a:pPr marL="457200" indent="-457200">
              <a:buFontTx/>
              <a:buChar char="-"/>
            </a:pPr>
            <a:r>
              <a:rPr lang="sl-SI" dirty="0">
                <a:solidFill>
                  <a:schemeClr val="bg1"/>
                </a:solidFill>
                <a:latin typeface="EUAlbertina"/>
              </a:rPr>
              <a:t>ki so bili vključeni v </a:t>
            </a:r>
            <a:r>
              <a:rPr lang="sl-SI" dirty="0" err="1">
                <a:solidFill>
                  <a:schemeClr val="bg1"/>
                </a:solidFill>
                <a:latin typeface="EUAlbertina"/>
              </a:rPr>
              <a:t>kZaP</a:t>
            </a:r>
            <a:r>
              <a:rPr lang="sl-SI" dirty="0">
                <a:solidFill>
                  <a:schemeClr val="bg1"/>
                </a:solidFill>
                <a:latin typeface="EUAlbertina"/>
              </a:rPr>
              <a:t> v povezavi s SC,</a:t>
            </a:r>
          </a:p>
          <a:p>
            <a:pPr marL="457200" indent="-457200">
              <a:buFontTx/>
              <a:buChar char="-"/>
            </a:pPr>
            <a:r>
              <a:rPr lang="sl-SI" dirty="0">
                <a:solidFill>
                  <a:schemeClr val="bg1"/>
                </a:solidFill>
                <a:latin typeface="EUAlbertina"/>
              </a:rPr>
              <a:t>Umaknjeni zneski med </a:t>
            </a:r>
            <a:r>
              <a:rPr lang="sl-SI" dirty="0" err="1">
                <a:solidFill>
                  <a:schemeClr val="bg1"/>
                </a:solidFill>
                <a:latin typeface="EUAlbertina"/>
              </a:rPr>
              <a:t>obr</a:t>
            </a:r>
            <a:r>
              <a:rPr lang="sl-SI" dirty="0">
                <a:solidFill>
                  <a:schemeClr val="bg1"/>
                </a:solidFill>
                <a:latin typeface="EUAlbertina"/>
              </a:rPr>
              <a:t>. letom,</a:t>
            </a:r>
          </a:p>
          <a:p>
            <a:pPr marL="457200" indent="-457200">
              <a:buFontTx/>
              <a:buChar char="-"/>
            </a:pPr>
            <a:r>
              <a:rPr lang="sl-SI" dirty="0">
                <a:solidFill>
                  <a:schemeClr val="bg1"/>
                </a:solidFill>
                <a:latin typeface="EUAlbertina"/>
              </a:rPr>
              <a:t>Javni izdatki za FI,</a:t>
            </a:r>
          </a:p>
          <a:p>
            <a:pPr marL="457200" indent="-457200">
              <a:buFontTx/>
              <a:buChar char="-"/>
            </a:pPr>
            <a:r>
              <a:rPr lang="sl-SI" dirty="0">
                <a:solidFill>
                  <a:schemeClr val="bg1"/>
                </a:solidFill>
                <a:latin typeface="EUAlbertina"/>
              </a:rPr>
              <a:t>Pojasnilo razlik med </a:t>
            </a:r>
            <a:r>
              <a:rPr lang="sl-SI" dirty="0" err="1">
                <a:solidFill>
                  <a:schemeClr val="bg1"/>
                </a:solidFill>
                <a:latin typeface="EUAlbertina"/>
              </a:rPr>
              <a:t>kZaP</a:t>
            </a:r>
            <a:r>
              <a:rPr lang="sl-SI" dirty="0">
                <a:solidFill>
                  <a:schemeClr val="bg1"/>
                </a:solidFill>
                <a:latin typeface="EUAlbertina"/>
              </a:rPr>
              <a:t> in RI,</a:t>
            </a:r>
          </a:p>
          <a:p>
            <a:pPr marL="457200" indent="-457200">
              <a:buFontTx/>
              <a:buChar char="-"/>
            </a:pPr>
            <a:r>
              <a:rPr lang="sl-SI" dirty="0">
                <a:solidFill>
                  <a:schemeClr val="bg1"/>
                </a:solidFill>
                <a:latin typeface="EUAlbertina"/>
              </a:rPr>
              <a:t>Višina preostale napake ≤ 2 %.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FFA44626-97F9-4A5C-A2E1-D2D57BDD4AFF}"/>
              </a:ext>
            </a:extLst>
          </p:cNvPr>
          <p:cNvSpPr/>
          <p:nvPr/>
        </p:nvSpPr>
        <p:spPr>
          <a:xfrm>
            <a:off x="5463980" y="909030"/>
            <a:ext cx="5894903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l-SI" dirty="0">
                <a:solidFill>
                  <a:schemeClr val="bg1"/>
                </a:solidFill>
                <a:latin typeface="Arial Nova Cond Light" panose="020B0604020202020204" pitchFamily="34" charset="0"/>
                <a:cs typeface="AngsanaUPC" panose="020B0502040204020203" pitchFamily="18" charset="-34"/>
              </a:rPr>
              <a:t>Do 31. maja l. N+2, razen v primeru </a:t>
            </a:r>
            <a:r>
              <a:rPr lang="sl-SI" dirty="0" err="1">
                <a:solidFill>
                  <a:schemeClr val="bg1"/>
                </a:solidFill>
                <a:latin typeface="Arial Nova Cond Light" panose="020B0604020202020204" pitchFamily="34" charset="0"/>
                <a:cs typeface="AngsanaUPC" panose="020B0502040204020203" pitchFamily="18" charset="-34"/>
              </a:rPr>
              <a:t>razčiščevalnega</a:t>
            </a:r>
            <a:r>
              <a:rPr lang="sl-SI" dirty="0">
                <a:solidFill>
                  <a:schemeClr val="bg1"/>
                </a:solidFill>
                <a:latin typeface="Arial Nova Cond Light" panose="020B0604020202020204" pitchFamily="34" charset="0"/>
                <a:cs typeface="AngsanaUPC" panose="020B0502040204020203" pitchFamily="18" charset="-34"/>
              </a:rPr>
              <a:t> postopka (čl. 102)</a:t>
            </a:r>
          </a:p>
        </p:txBody>
      </p:sp>
    </p:spTree>
    <p:extLst>
      <p:ext uri="{BB962C8B-B14F-4D97-AF65-F5344CB8AC3E}">
        <p14:creationId xmlns:p14="http://schemas.microsoft.com/office/powerpoint/2010/main" val="214588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z="2700" dirty="0"/>
              <a:t>RAČUNOVODSKI IZKAZI -osnovna načela</a:t>
            </a:r>
            <a:endParaRPr lang="en-US" sz="27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PoljeZBesedilom 2">
            <a:extLst>
              <a:ext uri="{FF2B5EF4-FFF2-40B4-BE49-F238E27FC236}">
                <a16:creationId xmlns:a16="http://schemas.microsoft.com/office/drawing/2014/main" id="{5191F36F-2172-3B90-668C-AD95CCA78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664003"/>
              </p:ext>
            </p:extLst>
          </p:nvPr>
        </p:nvGraphicFramePr>
        <p:xfrm>
          <a:off x="6144083" y="142268"/>
          <a:ext cx="5913437" cy="285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Slika 28">
            <a:extLst>
              <a:ext uri="{FF2B5EF4-FFF2-40B4-BE49-F238E27FC236}">
                <a16:creationId xmlns:a16="http://schemas.microsoft.com/office/drawing/2014/main" id="{33F1BEA5-4A7D-4864-BA41-37A5A54F185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800807" y="194163"/>
            <a:ext cx="2281731" cy="1949293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FFA44626-97F9-4A5C-A2E1-D2D57BDD4AFF}"/>
              </a:ext>
            </a:extLst>
          </p:cNvPr>
          <p:cNvSpPr/>
          <p:nvPr/>
        </p:nvSpPr>
        <p:spPr>
          <a:xfrm>
            <a:off x="6153349" y="955294"/>
            <a:ext cx="589490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l-SI" dirty="0">
                <a:solidFill>
                  <a:schemeClr val="bg1"/>
                </a:solidFill>
                <a:latin typeface="Arial Nova Cond Light" panose="020B0604020202020204" pitchFamily="34" charset="0"/>
                <a:cs typeface="AngsanaUPC" panose="020B0502040204020203" pitchFamily="18" charset="-34"/>
              </a:rPr>
              <a:t> do 31. julija l. N+2, razen v primeru </a:t>
            </a:r>
            <a:r>
              <a:rPr lang="sl-SI" dirty="0" err="1">
                <a:solidFill>
                  <a:schemeClr val="bg1"/>
                </a:solidFill>
                <a:latin typeface="Arial Nova Cond Light" panose="020B0604020202020204" pitchFamily="34" charset="0"/>
                <a:cs typeface="AngsanaUPC" panose="020B0502040204020203" pitchFamily="18" charset="-34"/>
              </a:rPr>
              <a:t>razčiščevalnega</a:t>
            </a:r>
            <a:r>
              <a:rPr lang="sl-SI" dirty="0">
                <a:solidFill>
                  <a:schemeClr val="bg1"/>
                </a:solidFill>
                <a:latin typeface="Arial Nova Cond Light" panose="020B0604020202020204" pitchFamily="34" charset="0"/>
                <a:cs typeface="AngsanaUPC" panose="020B0502040204020203" pitchFamily="18" charset="-34"/>
              </a:rPr>
              <a:t> postopka (čl. 102)</a:t>
            </a:r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16AA0F2A-DA65-4C03-864D-D80D2BCC0B9E}"/>
              </a:ext>
            </a:extLst>
          </p:cNvPr>
          <p:cNvCxnSpPr>
            <a:cxnSpLocks/>
          </p:cNvCxnSpPr>
          <p:nvPr/>
        </p:nvCxnSpPr>
        <p:spPr>
          <a:xfrm flipH="1">
            <a:off x="8725182" y="1219200"/>
            <a:ext cx="605085" cy="732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8F95B6F8-7CF5-415F-B448-6C54983AE940}"/>
              </a:ext>
            </a:extLst>
          </p:cNvPr>
          <p:cNvCxnSpPr>
            <a:cxnSpLocks/>
          </p:cNvCxnSpPr>
          <p:nvPr/>
        </p:nvCxnSpPr>
        <p:spPr>
          <a:xfrm>
            <a:off x="9321800" y="1202267"/>
            <a:ext cx="451275" cy="748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F1CAAD09-E71F-43F5-B31E-A422B1C2A848}"/>
              </a:ext>
            </a:extLst>
          </p:cNvPr>
          <p:cNvSpPr txBox="1"/>
          <p:nvPr/>
        </p:nvSpPr>
        <p:spPr>
          <a:xfrm>
            <a:off x="6968067" y="2018413"/>
            <a:ext cx="181652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dirty="0"/>
              <a:t>UNP izda mnenje</a:t>
            </a:r>
          </a:p>
          <a:p>
            <a:r>
              <a:rPr lang="sl-SI" dirty="0"/>
              <a:t>s pridržkom</a:t>
            </a:r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CE702ED6-08D1-4B50-A074-0AA2B6AD2828}"/>
              </a:ext>
            </a:extLst>
          </p:cNvPr>
          <p:cNvSpPr txBox="1"/>
          <p:nvPr/>
        </p:nvSpPr>
        <p:spPr>
          <a:xfrm>
            <a:off x="9321800" y="2023203"/>
            <a:ext cx="272645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dirty="0"/>
              <a:t>EK dvomi v verodostojnost</a:t>
            </a:r>
          </a:p>
          <a:p>
            <a:r>
              <a:rPr lang="sl-SI" dirty="0"/>
              <a:t>mnenja brez pridržka</a:t>
            </a:r>
          </a:p>
        </p:txBody>
      </p:sp>
      <p:pic>
        <p:nvPicPr>
          <p:cNvPr id="27" name="Slika 26">
            <a:extLst>
              <a:ext uri="{FF2B5EF4-FFF2-40B4-BE49-F238E27FC236}">
                <a16:creationId xmlns:a16="http://schemas.microsoft.com/office/drawing/2014/main" id="{9E585DB9-92D4-43AE-927D-ED6D1B6CB6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4459" y="2845108"/>
            <a:ext cx="6223793" cy="2926077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7928C5CE-E7C4-4256-9434-73262FBF5663}"/>
              </a:ext>
            </a:extLst>
          </p:cNvPr>
          <p:cNvSpPr txBox="1"/>
          <p:nvPr/>
        </p:nvSpPr>
        <p:spPr>
          <a:xfrm>
            <a:off x="1451579" y="4308146"/>
            <a:ext cx="331380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err="1"/>
              <a:t>Omogočitveni</a:t>
            </a:r>
            <a:r>
              <a:rPr lang="sl-SI" dirty="0"/>
              <a:t> pogoji </a:t>
            </a:r>
          </a:p>
          <a:p>
            <a:r>
              <a:rPr lang="sl-SI" dirty="0"/>
              <a:t>niso izpolnjeni </a:t>
            </a:r>
            <a:r>
              <a:rPr lang="sl-SI" dirty="0">
                <a:latin typeface="Century Gothic" panose="020B0502020202020204" pitchFamily="34" charset="0"/>
              </a:rPr>
              <a:t>→ vračilo sredstev EK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5694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dirty="0"/>
              <a:t>AKTIVNOSTI</a:t>
            </a:r>
            <a:r>
              <a:rPr lang="en-US" dirty="0"/>
              <a:t> organa za </a:t>
            </a:r>
            <a:r>
              <a:rPr lang="en-US" dirty="0" err="1"/>
              <a:t>računovodenje</a:t>
            </a:r>
            <a:br>
              <a:rPr lang="en-US" dirty="0"/>
            </a:br>
            <a:r>
              <a:rPr lang="en-US" dirty="0"/>
              <a:t>v l. 2023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30" name="PoljeZBesedilom 2">
            <a:extLst>
              <a:ext uri="{FF2B5EF4-FFF2-40B4-BE49-F238E27FC236}">
                <a16:creationId xmlns:a16="http://schemas.microsoft.com/office/drawing/2014/main" id="{EEFB9788-3874-A69C-DC1A-A7F4CA6B6F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7156718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" name="Slika 37">
            <a:extLst>
              <a:ext uri="{FF2B5EF4-FFF2-40B4-BE49-F238E27FC236}">
                <a16:creationId xmlns:a16="http://schemas.microsoft.com/office/drawing/2014/main" id="{5A1E5621-4F9A-453A-A8ED-2FDF23F0369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81509" y="4373141"/>
            <a:ext cx="2738930" cy="233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0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0" rtlCol="0">
            <a:normAutofit/>
          </a:bodyPr>
          <a:lstStyle/>
          <a:p>
            <a:r>
              <a:rPr lang="en-US" dirty="0" err="1"/>
              <a:t>Časovnica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MFERAC-</a:t>
            </a:r>
            <a:r>
              <a:rPr lang="en-US" sz="2800" dirty="0" err="1"/>
              <a:t>e</a:t>
            </a:r>
            <a:r>
              <a:rPr lang="en-US" dirty="0" err="1"/>
              <a:t>CA</a:t>
            </a:r>
            <a:r>
              <a:rPr lang="sl-SI" dirty="0"/>
              <a:t>2</a:t>
            </a:r>
            <a:r>
              <a:rPr lang="en-US" dirty="0"/>
              <a:t> v l. 2023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D43016C-6702-4FB9-9B8B-A1399072E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920985"/>
              </p:ext>
            </p:extLst>
          </p:nvPr>
        </p:nvGraphicFramePr>
        <p:xfrm>
          <a:off x="1451579" y="2353505"/>
          <a:ext cx="9603279" cy="2775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2397">
                  <a:extLst>
                    <a:ext uri="{9D8B030D-6E8A-4147-A177-3AD203B41FA5}">
                      <a16:colId xmlns:a16="http://schemas.microsoft.com/office/drawing/2014/main" val="1281229904"/>
                    </a:ext>
                  </a:extLst>
                </a:gridCol>
                <a:gridCol w="680315">
                  <a:extLst>
                    <a:ext uri="{9D8B030D-6E8A-4147-A177-3AD203B41FA5}">
                      <a16:colId xmlns:a16="http://schemas.microsoft.com/office/drawing/2014/main" val="2843901787"/>
                    </a:ext>
                  </a:extLst>
                </a:gridCol>
                <a:gridCol w="680315">
                  <a:extLst>
                    <a:ext uri="{9D8B030D-6E8A-4147-A177-3AD203B41FA5}">
                      <a16:colId xmlns:a16="http://schemas.microsoft.com/office/drawing/2014/main" val="904926538"/>
                    </a:ext>
                  </a:extLst>
                </a:gridCol>
                <a:gridCol w="691565">
                  <a:extLst>
                    <a:ext uri="{9D8B030D-6E8A-4147-A177-3AD203B41FA5}">
                      <a16:colId xmlns:a16="http://schemas.microsoft.com/office/drawing/2014/main" val="2843268328"/>
                    </a:ext>
                  </a:extLst>
                </a:gridCol>
                <a:gridCol w="658476">
                  <a:extLst>
                    <a:ext uri="{9D8B030D-6E8A-4147-A177-3AD203B41FA5}">
                      <a16:colId xmlns:a16="http://schemas.microsoft.com/office/drawing/2014/main" val="4015232272"/>
                    </a:ext>
                  </a:extLst>
                </a:gridCol>
                <a:gridCol w="691565">
                  <a:extLst>
                    <a:ext uri="{9D8B030D-6E8A-4147-A177-3AD203B41FA5}">
                      <a16:colId xmlns:a16="http://schemas.microsoft.com/office/drawing/2014/main" val="633431839"/>
                    </a:ext>
                  </a:extLst>
                </a:gridCol>
                <a:gridCol w="658476">
                  <a:extLst>
                    <a:ext uri="{9D8B030D-6E8A-4147-A177-3AD203B41FA5}">
                      <a16:colId xmlns:a16="http://schemas.microsoft.com/office/drawing/2014/main" val="3342945642"/>
                    </a:ext>
                  </a:extLst>
                </a:gridCol>
                <a:gridCol w="357695">
                  <a:extLst>
                    <a:ext uri="{9D8B030D-6E8A-4147-A177-3AD203B41FA5}">
                      <a16:colId xmlns:a16="http://schemas.microsoft.com/office/drawing/2014/main" val="1567971038"/>
                    </a:ext>
                  </a:extLst>
                </a:gridCol>
                <a:gridCol w="798774">
                  <a:extLst>
                    <a:ext uri="{9D8B030D-6E8A-4147-A177-3AD203B41FA5}">
                      <a16:colId xmlns:a16="http://schemas.microsoft.com/office/drawing/2014/main" val="323178523"/>
                    </a:ext>
                  </a:extLst>
                </a:gridCol>
                <a:gridCol w="357695">
                  <a:extLst>
                    <a:ext uri="{9D8B030D-6E8A-4147-A177-3AD203B41FA5}">
                      <a16:colId xmlns:a16="http://schemas.microsoft.com/office/drawing/2014/main" val="4204349902"/>
                    </a:ext>
                  </a:extLst>
                </a:gridCol>
                <a:gridCol w="760391">
                  <a:extLst>
                    <a:ext uri="{9D8B030D-6E8A-4147-A177-3AD203B41FA5}">
                      <a16:colId xmlns:a16="http://schemas.microsoft.com/office/drawing/2014/main" val="2909854863"/>
                    </a:ext>
                  </a:extLst>
                </a:gridCol>
                <a:gridCol w="375894">
                  <a:extLst>
                    <a:ext uri="{9D8B030D-6E8A-4147-A177-3AD203B41FA5}">
                      <a16:colId xmlns:a16="http://schemas.microsoft.com/office/drawing/2014/main" val="154567686"/>
                    </a:ext>
                  </a:extLst>
                </a:gridCol>
                <a:gridCol w="375894">
                  <a:extLst>
                    <a:ext uri="{9D8B030D-6E8A-4147-A177-3AD203B41FA5}">
                      <a16:colId xmlns:a16="http://schemas.microsoft.com/office/drawing/2014/main" val="1121144229"/>
                    </a:ext>
                  </a:extLst>
                </a:gridCol>
                <a:gridCol w="1033827">
                  <a:extLst>
                    <a:ext uri="{9D8B030D-6E8A-4147-A177-3AD203B41FA5}">
                      <a16:colId xmlns:a16="http://schemas.microsoft.com/office/drawing/2014/main" val="1776992489"/>
                    </a:ext>
                  </a:extLst>
                </a:gridCol>
              </a:tblGrid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e-CA 21-27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April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Maj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Junij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Julij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271825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Področje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3T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2T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3T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4T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2T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3T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4T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1T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2T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3T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1590936105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Uporabniške pravice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3499511263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Uvoz OP,NIO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537019657"/>
                  </a:ext>
                </a:extLst>
              </a:tr>
              <a:tr h="4026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Uvoz OPERACIJE, ZzI-ja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530068788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Uvoz ZzI-ja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858112968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Potrjevanje </a:t>
                      </a:r>
                      <a:r>
                        <a:rPr lang="sl-SI" sz="1100" dirty="0" err="1">
                          <a:effectLst/>
                        </a:rPr>
                        <a:t>ZzI</a:t>
                      </a:r>
                      <a:r>
                        <a:rPr lang="sl-SI" sz="1100" dirty="0">
                          <a:effectLst/>
                        </a:rPr>
                        <a:t>-ja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678888986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Potrjevanje ZAP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1677320755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Potrjevanje RI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4152591872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Knjiga dolžnikov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1133376950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TRR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Izvedba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2637091673"/>
                  </a:ext>
                </a:extLst>
              </a:tr>
              <a:tr h="215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Poročilni sistem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naročilo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>
                          <a:effectLst/>
                        </a:rPr>
                        <a:t> 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1100" dirty="0">
                          <a:effectLst/>
                        </a:rPr>
                        <a:t>Izvedba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25" marR="46325" marT="0" marB="0" anchor="b"/>
                </a:tc>
                <a:extLst>
                  <a:ext uri="{0D108BD9-81ED-4DB2-BD59-A6C34878D82A}">
                    <a16:rowId xmlns:a16="http://schemas.microsoft.com/office/drawing/2014/main" val="3292455645"/>
                  </a:ext>
                </a:extLst>
              </a:tr>
            </a:tbl>
          </a:graphicData>
        </a:graphic>
      </p:graphicFrame>
      <p:pic>
        <p:nvPicPr>
          <p:cNvPr id="67" name="Slika 66">
            <a:extLst>
              <a:ext uri="{FF2B5EF4-FFF2-40B4-BE49-F238E27FC236}">
                <a16:creationId xmlns:a16="http://schemas.microsoft.com/office/drawing/2014/main" id="{22F0CCF6-FC28-4551-8BEB-1650A30188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148116" y="447869"/>
            <a:ext cx="1184609" cy="101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49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opredelitev organa za računovodenje</a:t>
            </a:r>
            <a:br>
              <a:rPr lang="en-US"/>
            </a:br>
            <a:endParaRPr lang="en-US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48" name="PoljeZBesedilom 2">
            <a:extLst>
              <a:ext uri="{FF2B5EF4-FFF2-40B4-BE49-F238E27FC236}">
                <a16:creationId xmlns:a16="http://schemas.microsoft.com/office/drawing/2014/main" id="{53F4FD35-80B0-9281-212F-B6EFF07B3C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878837"/>
              </p:ext>
            </p:extLst>
          </p:nvPr>
        </p:nvGraphicFramePr>
        <p:xfrm>
          <a:off x="1450478" y="2446782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6" name="Slika 75">
            <a:extLst>
              <a:ext uri="{FF2B5EF4-FFF2-40B4-BE49-F238E27FC236}">
                <a16:creationId xmlns:a16="http://schemas.microsoft.com/office/drawing/2014/main" id="{DBEA24DD-2BFA-4BB4-BDDF-73008A75E75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26230" y="4610659"/>
            <a:ext cx="2276797" cy="194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99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9844"/>
            <a:ext cx="9603275" cy="1049235"/>
          </a:xfrm>
        </p:spPr>
        <p:txBody>
          <a:bodyPr/>
          <a:lstStyle/>
          <a:p>
            <a:r>
              <a:rPr lang="sl-SI" dirty="0"/>
              <a:t>O </a:t>
            </a:r>
            <a:r>
              <a:rPr lang="sl-SI" dirty="0" err="1"/>
              <a:t>organU</a:t>
            </a:r>
            <a:r>
              <a:rPr lang="sl-SI" dirty="0"/>
              <a:t> za </a:t>
            </a:r>
            <a:r>
              <a:rPr lang="sl-SI" dirty="0" err="1"/>
              <a:t>računovodenje</a:t>
            </a:r>
            <a:br>
              <a:rPr lang="sl-SI" dirty="0"/>
            </a:br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27D6803F-876B-477D-8142-859E4E34A3DE}"/>
              </a:ext>
            </a:extLst>
          </p:cNvPr>
          <p:cNvSpPr txBox="1"/>
          <p:nvPr/>
        </p:nvSpPr>
        <p:spPr>
          <a:xfrm>
            <a:off x="1518691" y="779747"/>
            <a:ext cx="542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dirty="0"/>
              <a:t>organ za potrjevanje             organ za </a:t>
            </a:r>
            <a:r>
              <a:rPr lang="sl-SI" dirty="0" err="1"/>
              <a:t>računovodenje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B67538F-6308-481D-904D-BB4E3A7E3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864000"/>
            <a:ext cx="8749434" cy="4179519"/>
          </a:xfrm>
          <a:prstGeom prst="rect">
            <a:avLst/>
          </a:prstGeom>
        </p:spPr>
      </p:pic>
      <p:sp>
        <p:nvSpPr>
          <p:cNvPr id="5" name="Puščica: desno 4">
            <a:extLst>
              <a:ext uri="{FF2B5EF4-FFF2-40B4-BE49-F238E27FC236}">
                <a16:creationId xmlns:a16="http://schemas.microsoft.com/office/drawing/2014/main" id="{37332D7D-4401-4882-A15D-474D3B31FDC2}"/>
              </a:ext>
            </a:extLst>
          </p:cNvPr>
          <p:cNvSpPr/>
          <p:nvPr/>
        </p:nvSpPr>
        <p:spPr>
          <a:xfrm>
            <a:off x="3875714" y="964413"/>
            <a:ext cx="5788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C5F35DA7-EF5F-4DB7-8443-346C1BBDFAA4}"/>
              </a:ext>
            </a:extLst>
          </p:cNvPr>
          <p:cNvGrpSpPr/>
          <p:nvPr/>
        </p:nvGrpSpPr>
        <p:grpSpPr>
          <a:xfrm>
            <a:off x="1451578" y="624461"/>
            <a:ext cx="8749433" cy="1116968"/>
            <a:chOff x="1440656" y="2606258"/>
            <a:chExt cx="8163718" cy="1116968"/>
          </a:xfrm>
        </p:grpSpPr>
        <p:sp>
          <p:nvSpPr>
            <p:cNvPr id="9" name="Pravokotnik: zaokroženi vogali 8">
              <a:extLst>
                <a:ext uri="{FF2B5EF4-FFF2-40B4-BE49-F238E27FC236}">
                  <a16:creationId xmlns:a16="http://schemas.microsoft.com/office/drawing/2014/main" id="{9EBB10F9-8E71-4E59-BBD1-CA42B4A5F89B}"/>
                </a:ext>
              </a:extLst>
            </p:cNvPr>
            <p:cNvSpPr/>
            <p:nvPr/>
          </p:nvSpPr>
          <p:spPr>
            <a:xfrm>
              <a:off x="1440656" y="2606258"/>
              <a:ext cx="8163718" cy="11169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392975"/>
                <a:satOff val="11185"/>
                <a:lumOff val="11961"/>
                <a:alphaOff val="0"/>
              </a:schemeClr>
            </a:fillRef>
            <a:effectRef idx="0">
              <a:schemeClr val="accent2">
                <a:hueOff val="-3392975"/>
                <a:satOff val="11185"/>
                <a:lumOff val="1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ravokotnik: zaokroženi vogali 4">
              <a:extLst>
                <a:ext uri="{FF2B5EF4-FFF2-40B4-BE49-F238E27FC236}">
                  <a16:creationId xmlns:a16="http://schemas.microsoft.com/office/drawing/2014/main" id="{D2F90724-244D-4659-B800-5D7E655FF55D}"/>
                </a:ext>
              </a:extLst>
            </p:cNvPr>
            <p:cNvSpPr txBox="1"/>
            <p:nvPr/>
          </p:nvSpPr>
          <p:spPr>
            <a:xfrm>
              <a:off x="1473371" y="2638973"/>
              <a:ext cx="8015351" cy="1051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sz="3200" kern="1200" dirty="0"/>
                <a:t>organ za potrjevanje   </a:t>
              </a:r>
              <a:r>
                <a:rPr lang="sl-SI" sz="3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→   </a:t>
              </a:r>
              <a:r>
                <a:rPr lang="sl-SI" sz="3200" kern="1200" dirty="0">
                  <a:latin typeface="+mj-lt"/>
                  <a:cs typeface="Times New Roman" panose="02020603050405020304" pitchFamily="18" charset="0"/>
                </a:rPr>
                <a:t>organ za </a:t>
              </a:r>
              <a:r>
                <a:rPr lang="sl-SI" sz="3200" kern="1200" dirty="0" err="1">
                  <a:latin typeface="+mj-lt"/>
                  <a:cs typeface="Times New Roman" panose="02020603050405020304" pitchFamily="18" charset="0"/>
                </a:rPr>
                <a:t>računovodenje</a:t>
              </a:r>
              <a:endParaRPr lang="en-US" sz="3200" kern="1200" dirty="0">
                <a:latin typeface="+mj-lt"/>
              </a:endParaRPr>
            </a:p>
          </p:txBody>
        </p:sp>
      </p:grpSp>
      <p:pic>
        <p:nvPicPr>
          <p:cNvPr id="11" name="Slika 10">
            <a:extLst>
              <a:ext uri="{FF2B5EF4-FFF2-40B4-BE49-F238E27FC236}">
                <a16:creationId xmlns:a16="http://schemas.microsoft.com/office/drawing/2014/main" id="{FA660B85-C471-4DD1-A6CA-72742B1503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8305622" y="1961746"/>
            <a:ext cx="4021586" cy="3435659"/>
          </a:xfrm>
          <a:prstGeom prst="rect">
            <a:avLst/>
          </a:prstGeom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A4FE6FD3-C5BE-4D78-9A98-A0FB65FCA2C4}"/>
              </a:ext>
            </a:extLst>
          </p:cNvPr>
          <p:cNvSpPr txBox="1"/>
          <p:nvPr/>
        </p:nvSpPr>
        <p:spPr>
          <a:xfrm>
            <a:off x="1896533" y="5351455"/>
            <a:ext cx="990600" cy="553998"/>
          </a:xfrm>
          <a:prstGeom prst="rect">
            <a:avLst/>
          </a:prstGeom>
          <a:solidFill>
            <a:srgbClr val="0099CC"/>
          </a:solidFill>
        </p:spPr>
        <p:txBody>
          <a:bodyPr wrap="square" rtlCol="0">
            <a:spAutoFit/>
          </a:bodyPr>
          <a:lstStyle/>
          <a:p>
            <a:r>
              <a:rPr lang="sl-SI" sz="1000" dirty="0">
                <a:solidFill>
                  <a:schemeClr val="bg1"/>
                </a:solidFill>
              </a:rPr>
              <a:t>Kontrole v povezavi z </a:t>
            </a:r>
            <a:r>
              <a:rPr lang="sl-SI" sz="1000" dirty="0" err="1">
                <a:solidFill>
                  <a:schemeClr val="bg1"/>
                </a:solidFill>
              </a:rPr>
              <a:t>ZaP</a:t>
            </a:r>
            <a:r>
              <a:rPr lang="sl-SI" sz="1000" dirty="0">
                <a:solidFill>
                  <a:schemeClr val="bg1"/>
                </a:solidFill>
              </a:rPr>
              <a:t>/RI</a:t>
            </a:r>
          </a:p>
        </p:txBody>
      </p:sp>
    </p:spTree>
    <p:extLst>
      <p:ext uri="{BB962C8B-B14F-4D97-AF65-F5344CB8AC3E}">
        <p14:creationId xmlns:p14="http://schemas.microsoft.com/office/powerpoint/2010/main" val="146833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4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dirty="0" err="1"/>
              <a:t>Naloge</a:t>
            </a:r>
            <a:r>
              <a:rPr lang="en-US" sz="2700" dirty="0"/>
              <a:t> organa za </a:t>
            </a:r>
            <a:r>
              <a:rPr lang="en-US" sz="2700" dirty="0" err="1"/>
              <a:t>računovodenje</a:t>
            </a:r>
            <a:br>
              <a:rPr lang="en-US" sz="2700" dirty="0"/>
            </a:br>
            <a:r>
              <a:rPr lang="en-US" sz="2700" dirty="0"/>
              <a:t>(</a:t>
            </a:r>
            <a:r>
              <a:rPr lang="en-US" sz="2700" dirty="0" err="1">
                <a:solidFill>
                  <a:schemeClr val="accent1"/>
                </a:solidFill>
              </a:rPr>
              <a:t>uredba</a:t>
            </a:r>
            <a:r>
              <a:rPr lang="en-US" sz="2700" dirty="0">
                <a:solidFill>
                  <a:schemeClr val="accent1"/>
                </a:solidFill>
              </a:rPr>
              <a:t> (EU</a:t>
            </a:r>
            <a:r>
              <a:rPr lang="en-US" sz="2700" dirty="0"/>
              <a:t>) 2021/1060), </a:t>
            </a:r>
            <a:r>
              <a:rPr lang="en-US" sz="2700" dirty="0" err="1"/>
              <a:t>člen</a:t>
            </a:r>
            <a:r>
              <a:rPr lang="en-US" sz="2700" dirty="0"/>
              <a:t> 76</a:t>
            </a:r>
          </a:p>
        </p:txBody>
      </p:sp>
      <p:cxnSp>
        <p:nvCxnSpPr>
          <p:cNvPr id="79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pic>
        <p:nvPicPr>
          <p:cNvPr id="81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2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PoljeZBesedilom 2">
            <a:extLst>
              <a:ext uri="{FF2B5EF4-FFF2-40B4-BE49-F238E27FC236}">
                <a16:creationId xmlns:a16="http://schemas.microsoft.com/office/drawing/2014/main" id="{99014699-90CD-6AA4-BB39-6CD6E521C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750700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2" name="Slika 61">
            <a:extLst>
              <a:ext uri="{FF2B5EF4-FFF2-40B4-BE49-F238E27FC236}">
                <a16:creationId xmlns:a16="http://schemas.microsoft.com/office/drawing/2014/main" id="{EC3ABAAF-5F38-4989-87D1-3FD6C8C414A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280638" y="227292"/>
            <a:ext cx="1712023" cy="146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7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opredelitev organa za računovodenje</a:t>
            </a:r>
            <a:br>
              <a:rPr lang="sl-SI"/>
            </a:br>
            <a:endParaRPr lang="sl-SI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27D6803F-876B-477D-8142-859E4E34A3DE}"/>
              </a:ext>
            </a:extLst>
          </p:cNvPr>
          <p:cNvSpPr txBox="1"/>
          <p:nvPr/>
        </p:nvSpPr>
        <p:spPr>
          <a:xfrm>
            <a:off x="384866" y="1828562"/>
            <a:ext cx="1012809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000"/>
              <a:t>Uredba o izvajanju uredb (EU) in (Euratom) na </a:t>
            </a:r>
          </a:p>
          <a:p>
            <a:r>
              <a:rPr lang="sl-SI" sz="4000"/>
              <a:t>področju izvajanja EKP v obd. 2021–2027 za cilj </a:t>
            </a:r>
          </a:p>
          <a:p>
            <a:r>
              <a:rPr lang="sl-SI" sz="4000"/>
              <a:t>naložbe za rast in delovna mesta</a:t>
            </a:r>
          </a:p>
          <a:p>
            <a:endParaRPr lang="sl-SI" sz="4000" dirty="0"/>
          </a:p>
        </p:txBody>
      </p: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97D2593B-B5E3-403D-A248-3DBB11D90BCB}"/>
              </a:ext>
            </a:extLst>
          </p:cNvPr>
          <p:cNvGrpSpPr/>
          <p:nvPr/>
        </p:nvGrpSpPr>
        <p:grpSpPr>
          <a:xfrm>
            <a:off x="579867" y="4130151"/>
            <a:ext cx="9768261" cy="1366075"/>
            <a:chOff x="6383" y="3724717"/>
            <a:chExt cx="8163718" cy="1194881"/>
          </a:xfrm>
        </p:grpSpPr>
        <p:sp>
          <p:nvSpPr>
            <p:cNvPr id="35" name="Pravokotnik: zaokroženi vogali 34">
              <a:extLst>
                <a:ext uri="{FF2B5EF4-FFF2-40B4-BE49-F238E27FC236}">
                  <a16:creationId xmlns:a16="http://schemas.microsoft.com/office/drawing/2014/main" id="{53B2B8B6-A8F3-474D-9A67-FF83304484D4}"/>
                </a:ext>
              </a:extLst>
            </p:cNvPr>
            <p:cNvSpPr/>
            <p:nvPr/>
          </p:nvSpPr>
          <p:spPr>
            <a:xfrm>
              <a:off x="6383" y="3724717"/>
              <a:ext cx="8163718" cy="111696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392975"/>
                <a:satOff val="11185"/>
                <a:lumOff val="11961"/>
                <a:alphaOff val="0"/>
              </a:schemeClr>
            </a:fillRef>
            <a:effectRef idx="0">
              <a:schemeClr val="accent2">
                <a:hueOff val="-3392975"/>
                <a:satOff val="11185"/>
                <a:lumOff val="1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ravokotnik: zaokroženi vogali 4">
              <a:extLst>
                <a:ext uri="{FF2B5EF4-FFF2-40B4-BE49-F238E27FC236}">
                  <a16:creationId xmlns:a16="http://schemas.microsoft.com/office/drawing/2014/main" id="{DC1D8D75-D939-4ED2-8629-A861387C7FD1}"/>
                </a:ext>
              </a:extLst>
            </p:cNvPr>
            <p:cNvSpPr txBox="1"/>
            <p:nvPr/>
          </p:nvSpPr>
          <p:spPr>
            <a:xfrm>
              <a:off x="196337" y="3868060"/>
              <a:ext cx="7815759" cy="1051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sz="2200" kern="1200" dirty="0"/>
                <a:t>- </a:t>
              </a:r>
              <a:r>
                <a:rPr lang="en-US" sz="1600" kern="1200" dirty="0"/>
                <a:t>11(1). </a:t>
              </a:r>
              <a:r>
                <a:rPr lang="en-US" sz="1600" kern="1200" dirty="0" err="1"/>
                <a:t>člen</a:t>
              </a:r>
              <a:r>
                <a:rPr lang="en-US" sz="1600" kern="1200" dirty="0"/>
                <a:t> („</a:t>
              </a:r>
              <a:r>
                <a:rPr lang="en-US" sz="1600" i="1" kern="1200" dirty="0"/>
                <a:t>Organ za </a:t>
              </a:r>
              <a:r>
                <a:rPr lang="en-US" sz="1600" i="1" kern="1200" dirty="0" err="1"/>
                <a:t>računovodenje</a:t>
              </a:r>
              <a:r>
                <a:rPr lang="en-US" sz="1600" i="1" kern="1200" dirty="0"/>
                <a:t> je </a:t>
              </a:r>
              <a:r>
                <a:rPr lang="en-US" sz="1600" i="1" kern="1200" dirty="0" err="1"/>
                <a:t>notranja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organizacijska</a:t>
              </a:r>
              <a:r>
                <a:rPr lang="en-US" sz="1600" i="1" kern="1200" dirty="0"/>
                <a:t> enota </a:t>
              </a:r>
              <a:r>
                <a:rPr lang="en-US" sz="1600" i="1" kern="1200" dirty="0" err="1"/>
                <a:t>Ministrstva</a:t>
              </a:r>
              <a:r>
                <a:rPr lang="en-US" sz="1600" i="1" kern="1200" dirty="0"/>
                <a:t> za finance, ki je </a:t>
              </a:r>
              <a:r>
                <a:rPr lang="en-US" sz="1600" i="1" kern="1200" dirty="0" err="1"/>
                <a:t>pristojna</a:t>
              </a:r>
              <a:r>
                <a:rPr lang="en-US" sz="1600" i="1" kern="1200" dirty="0"/>
                <a:t> za </a:t>
              </a:r>
              <a:r>
                <a:rPr lang="en-US" sz="1600" i="1" kern="1200" dirty="0" err="1"/>
                <a:t>upravljanje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sredstev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Evropske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unije</a:t>
              </a:r>
              <a:r>
                <a:rPr lang="en-US" sz="1600" i="1" kern="1200" dirty="0"/>
                <a:t> (v </a:t>
              </a:r>
              <a:r>
                <a:rPr lang="en-US" sz="1600" i="1" kern="1200" dirty="0" err="1"/>
                <a:t>nadaljnjem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besedilu</a:t>
              </a:r>
              <a:r>
                <a:rPr lang="en-US" sz="1600" i="1" kern="1200" dirty="0"/>
                <a:t>: EU) in </a:t>
              </a:r>
              <a:r>
                <a:rPr lang="en-US" sz="1600" i="1" kern="1200" dirty="0" err="1"/>
                <a:t>opravlja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naloge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iz</a:t>
              </a:r>
              <a:r>
                <a:rPr lang="en-US" sz="1600" i="1" kern="1200" dirty="0"/>
                <a:t> 76. </a:t>
              </a:r>
              <a:r>
                <a:rPr lang="en-US" sz="1600" i="1" kern="1200" dirty="0" err="1"/>
                <a:t>člena</a:t>
              </a:r>
              <a:r>
                <a:rPr lang="en-US" sz="1600" i="1" kern="1200" dirty="0"/>
                <a:t> </a:t>
              </a:r>
              <a:r>
                <a:rPr lang="en-US" sz="1600" i="1" kern="1200" dirty="0" err="1"/>
                <a:t>Uredbe</a:t>
              </a:r>
              <a:r>
                <a:rPr lang="en-US" sz="1600" i="1" kern="1200" dirty="0"/>
                <a:t> 2021/1060/EU</a:t>
              </a:r>
              <a:r>
                <a:rPr lang="en-US" sz="1600" kern="1200" dirty="0"/>
                <a:t>. “).</a:t>
              </a:r>
            </a:p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200" kern="1200" dirty="0"/>
            </a:p>
          </p:txBody>
        </p:sp>
      </p:grpSp>
      <p:pic>
        <p:nvPicPr>
          <p:cNvPr id="37" name="Slika 36">
            <a:extLst>
              <a:ext uri="{FF2B5EF4-FFF2-40B4-BE49-F238E27FC236}">
                <a16:creationId xmlns:a16="http://schemas.microsoft.com/office/drawing/2014/main" id="{BA21FFFD-5F94-4DD5-AC73-04E5F49326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348128" y="282235"/>
            <a:ext cx="1595652" cy="136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3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dirty="0" err="1"/>
              <a:t>Naloge</a:t>
            </a:r>
            <a:r>
              <a:rPr lang="en-US" sz="2700" dirty="0"/>
              <a:t> organa za </a:t>
            </a:r>
            <a:r>
              <a:rPr lang="en-US" sz="2700" dirty="0" err="1"/>
              <a:t>računovodenje</a:t>
            </a:r>
            <a:br>
              <a:rPr lang="en-US" sz="2700" dirty="0"/>
            </a:br>
            <a:r>
              <a:rPr lang="en-US" sz="2700" dirty="0" err="1">
                <a:solidFill>
                  <a:schemeClr val="accent1"/>
                </a:solidFill>
              </a:rPr>
              <a:t>nacionalna</a:t>
            </a:r>
            <a:r>
              <a:rPr lang="en-US" sz="2700" dirty="0">
                <a:solidFill>
                  <a:schemeClr val="accent1"/>
                </a:solidFill>
              </a:rPr>
              <a:t> </a:t>
            </a:r>
            <a:r>
              <a:rPr lang="en-US" sz="2700" dirty="0" err="1">
                <a:solidFill>
                  <a:schemeClr val="accent1"/>
                </a:solidFill>
              </a:rPr>
              <a:t>uredba</a:t>
            </a:r>
            <a:r>
              <a:rPr lang="en-US" sz="2700" dirty="0"/>
              <a:t>, </a:t>
            </a:r>
            <a:r>
              <a:rPr lang="en-US" sz="2700" dirty="0" err="1"/>
              <a:t>člen</a:t>
            </a:r>
            <a:r>
              <a:rPr lang="en-US" sz="2700" dirty="0"/>
              <a:t> 11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PoljeZBesedilom 2">
            <a:extLst>
              <a:ext uri="{FF2B5EF4-FFF2-40B4-BE49-F238E27FC236}">
                <a16:creationId xmlns:a16="http://schemas.microsoft.com/office/drawing/2014/main" id="{5191F36F-2172-3B90-668C-AD95CCA78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3652734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Slika 28">
            <a:extLst>
              <a:ext uri="{FF2B5EF4-FFF2-40B4-BE49-F238E27FC236}">
                <a16:creationId xmlns:a16="http://schemas.microsoft.com/office/drawing/2014/main" id="{33F1BEA5-4A7D-4864-BA41-37A5A54F185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800807" y="194163"/>
            <a:ext cx="2281731" cy="194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5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F2AD6B-CA9D-41B9-88EA-24B563DA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opredelitev organa za </a:t>
            </a:r>
            <a:r>
              <a:rPr lang="sl-SI" dirty="0" err="1"/>
              <a:t>računovodenje</a:t>
            </a:r>
            <a:br>
              <a:rPr lang="sl-SI" dirty="0"/>
            </a:br>
            <a:r>
              <a:rPr lang="sl-SI" dirty="0">
                <a:solidFill>
                  <a:schemeClr val="accent1"/>
                </a:solidFill>
              </a:rPr>
              <a:t>ZIPRS2324</a:t>
            </a:r>
            <a:br>
              <a:rPr lang="sl-SI" dirty="0">
                <a:solidFill>
                  <a:schemeClr val="accent1"/>
                </a:solidFill>
              </a:rPr>
            </a:br>
            <a:endParaRPr lang="sl-SI" dirty="0"/>
          </a:p>
        </p:txBody>
      </p: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97D2593B-B5E3-403D-A248-3DBB11D90BCB}"/>
              </a:ext>
            </a:extLst>
          </p:cNvPr>
          <p:cNvGrpSpPr/>
          <p:nvPr/>
        </p:nvGrpSpPr>
        <p:grpSpPr>
          <a:xfrm>
            <a:off x="406329" y="2065827"/>
            <a:ext cx="10968934" cy="1363173"/>
            <a:chOff x="6383" y="3724718"/>
            <a:chExt cx="8163718" cy="813309"/>
          </a:xfrm>
        </p:grpSpPr>
        <p:sp>
          <p:nvSpPr>
            <p:cNvPr id="35" name="Pravokotnik: zaokroženi vogali 34">
              <a:extLst>
                <a:ext uri="{FF2B5EF4-FFF2-40B4-BE49-F238E27FC236}">
                  <a16:creationId xmlns:a16="http://schemas.microsoft.com/office/drawing/2014/main" id="{53B2B8B6-A8F3-474D-9A67-FF83304484D4}"/>
                </a:ext>
              </a:extLst>
            </p:cNvPr>
            <p:cNvSpPr/>
            <p:nvPr/>
          </p:nvSpPr>
          <p:spPr>
            <a:xfrm>
              <a:off x="6383" y="3724718"/>
              <a:ext cx="8163718" cy="81330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392975"/>
                <a:satOff val="11185"/>
                <a:lumOff val="11961"/>
                <a:alphaOff val="0"/>
              </a:schemeClr>
            </a:fillRef>
            <a:effectRef idx="0">
              <a:schemeClr val="accent2">
                <a:hueOff val="-3392975"/>
                <a:satOff val="11185"/>
                <a:lumOff val="1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ravokotnik: zaokroženi vogali 4">
              <a:extLst>
                <a:ext uri="{FF2B5EF4-FFF2-40B4-BE49-F238E27FC236}">
                  <a16:creationId xmlns:a16="http://schemas.microsoft.com/office/drawing/2014/main" id="{DC1D8D75-D939-4ED2-8629-A861387C7FD1}"/>
                </a:ext>
              </a:extLst>
            </p:cNvPr>
            <p:cNvSpPr txBox="1"/>
            <p:nvPr/>
          </p:nvSpPr>
          <p:spPr>
            <a:xfrm>
              <a:off x="196337" y="3738388"/>
              <a:ext cx="7815759" cy="7045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2200" kern="1200" dirty="0"/>
                <a:t>- </a:t>
              </a:r>
              <a:r>
                <a:rPr lang="sl-SI" sz="1600" dirty="0"/>
                <a:t>14.</a:t>
              </a:r>
              <a:r>
                <a:rPr lang="en-US" sz="1600" kern="1200" dirty="0"/>
                <a:t> </a:t>
              </a:r>
              <a:r>
                <a:rPr lang="en-US" sz="1600" kern="1200" dirty="0" err="1"/>
                <a:t>člen</a:t>
              </a:r>
              <a:r>
                <a:rPr lang="sl-SI" sz="1600" kern="1200" dirty="0"/>
                <a:t>: …“</a:t>
              </a:r>
              <a:r>
                <a:rPr lang="en-US" sz="1600" kern="1200" dirty="0"/>
                <a:t> </a:t>
              </a:r>
              <a:r>
                <a:rPr lang="en-US" sz="1600" i="1" dirty="0"/>
                <a:t>Organ za </a:t>
              </a:r>
              <a:r>
                <a:rPr lang="en-US" sz="1600" i="1" dirty="0" err="1"/>
                <a:t>računovodenje</a:t>
              </a:r>
              <a:r>
                <a:rPr lang="en-US" sz="1600" i="1" dirty="0"/>
                <a:t> je </a:t>
              </a:r>
              <a:r>
                <a:rPr lang="en-US" sz="1600" i="1" dirty="0" err="1"/>
                <a:t>poleg</a:t>
              </a:r>
              <a:r>
                <a:rPr lang="en-US" sz="1600" i="1" dirty="0"/>
                <a:t> </a:t>
              </a:r>
              <a:r>
                <a:rPr lang="en-US" sz="1600" i="1" dirty="0" err="1"/>
                <a:t>pristojnosti</a:t>
              </a:r>
              <a:r>
                <a:rPr lang="en-US" sz="1600" i="1" dirty="0"/>
                <a:t>, </a:t>
              </a:r>
              <a:r>
                <a:rPr lang="en-US" sz="1600" i="1" dirty="0" err="1"/>
                <a:t>določenih</a:t>
              </a:r>
              <a:r>
                <a:rPr lang="en-US" sz="1600" i="1" dirty="0"/>
                <a:t> v 76. </a:t>
              </a:r>
              <a:r>
                <a:rPr lang="en-US" sz="1600" i="1" dirty="0" err="1"/>
                <a:t>členu</a:t>
              </a:r>
              <a:r>
                <a:rPr lang="en-US" sz="1600" i="1" dirty="0"/>
                <a:t> </a:t>
              </a:r>
              <a:r>
                <a:rPr lang="en-US" sz="1600" i="1" dirty="0" err="1"/>
                <a:t>Uredbe</a:t>
              </a:r>
              <a:r>
                <a:rPr lang="en-US" sz="1600" i="1" dirty="0"/>
                <a:t> 2021/1060/EU,</a:t>
              </a:r>
            </a:p>
            <a:p>
              <a:pPr lvl="0" algn="just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i="1" dirty="0" err="1"/>
                <a:t>pristojen</a:t>
              </a:r>
              <a:r>
                <a:rPr lang="en-US" sz="1600" i="1" dirty="0"/>
                <a:t> </a:t>
              </a:r>
              <a:r>
                <a:rPr lang="en-US" sz="1600" i="1" dirty="0" err="1"/>
                <a:t>tudi</a:t>
              </a:r>
              <a:r>
                <a:rPr lang="en-US" sz="1600" i="1" dirty="0"/>
                <a:t> za evidence </a:t>
              </a:r>
              <a:r>
                <a:rPr lang="en-US" sz="1600" i="1" dirty="0" err="1"/>
                <a:t>terjatev</a:t>
              </a:r>
              <a:r>
                <a:rPr lang="en-US" sz="1600" i="1" dirty="0"/>
                <a:t>, </a:t>
              </a:r>
              <a:r>
                <a:rPr lang="en-US" sz="1600" i="1" dirty="0" err="1"/>
                <a:t>ki</a:t>
              </a:r>
              <a:r>
                <a:rPr lang="en-US" sz="1600" i="1" dirty="0"/>
                <a:t> </a:t>
              </a:r>
              <a:r>
                <a:rPr lang="en-US" sz="1600" i="1" dirty="0" err="1"/>
                <a:t>jih</a:t>
              </a:r>
              <a:r>
                <a:rPr lang="en-US" sz="1600" i="1" dirty="0"/>
                <a:t> </a:t>
              </a:r>
              <a:r>
                <a:rPr lang="en-US" sz="1600" i="1" dirty="0" err="1"/>
                <a:t>posredniška</a:t>
              </a:r>
              <a:r>
                <a:rPr lang="en-US" sz="1600" i="1" dirty="0"/>
                <a:t> in </a:t>
              </a:r>
              <a:r>
                <a:rPr lang="en-US" sz="1600" i="1" dirty="0" err="1"/>
                <a:t>izvajalska</a:t>
              </a:r>
              <a:r>
                <a:rPr lang="en-US" sz="1600" i="1" dirty="0"/>
                <a:t> </a:t>
              </a:r>
              <a:r>
                <a:rPr lang="en-US" sz="1600" i="1" dirty="0" err="1"/>
                <a:t>telesa</a:t>
              </a:r>
              <a:r>
                <a:rPr lang="en-US" sz="1600" i="1" dirty="0"/>
                <a:t> </a:t>
              </a:r>
              <a:r>
                <a:rPr lang="en-US" sz="1600" i="1" dirty="0" err="1"/>
                <a:t>vzpostavijo</a:t>
              </a:r>
              <a:r>
                <a:rPr lang="en-US" sz="1600" i="1" dirty="0"/>
                <a:t> do </a:t>
              </a:r>
              <a:r>
                <a:rPr lang="en-US" sz="1600" i="1" dirty="0" err="1"/>
                <a:t>upravičencev</a:t>
              </a:r>
              <a:r>
                <a:rPr lang="en-US" sz="1600" i="1" dirty="0"/>
                <a:t>,</a:t>
              </a:r>
              <a:r>
                <a:rPr lang="sl-SI" sz="1600" i="1" dirty="0"/>
                <a:t> </a:t>
              </a:r>
              <a:r>
                <a:rPr lang="en-US" sz="1600" i="1" dirty="0"/>
                <a:t>in </a:t>
              </a:r>
              <a:r>
                <a:rPr lang="en-US" sz="1600" i="1" dirty="0" err="1"/>
                <a:t>periodično</a:t>
              </a:r>
              <a:r>
                <a:rPr lang="en-US" sz="1600" i="1" dirty="0"/>
                <a:t> </a:t>
              </a:r>
              <a:r>
                <a:rPr lang="en-US" sz="1600" i="1" dirty="0" err="1"/>
                <a:t>preverja</a:t>
              </a:r>
              <a:r>
                <a:rPr lang="en-US" sz="1600" i="1" dirty="0"/>
                <a:t> </a:t>
              </a:r>
              <a:r>
                <a:rPr lang="en-US" sz="1600" i="1" dirty="0" err="1"/>
                <a:t>stanje</a:t>
              </a:r>
              <a:r>
                <a:rPr lang="en-US" sz="1600" i="1" dirty="0"/>
                <a:t> </a:t>
              </a:r>
              <a:r>
                <a:rPr lang="en-US" sz="1600" i="1" dirty="0" err="1"/>
                <a:t>odprtih</a:t>
              </a:r>
              <a:r>
                <a:rPr lang="en-US" sz="1600" i="1" dirty="0"/>
                <a:t> </a:t>
              </a:r>
              <a:r>
                <a:rPr lang="en-US" sz="1600" i="1" dirty="0" err="1"/>
                <a:t>terjatev</a:t>
              </a:r>
              <a:r>
                <a:rPr lang="en-US" sz="1600" i="1" dirty="0"/>
                <a:t> po </a:t>
              </a:r>
              <a:r>
                <a:rPr lang="en-US" sz="1600" i="1" dirty="0" err="1"/>
                <a:t>posredniških</a:t>
              </a:r>
              <a:r>
                <a:rPr lang="en-US" sz="1600" i="1" dirty="0"/>
                <a:t> </a:t>
              </a:r>
              <a:r>
                <a:rPr lang="en-US" sz="1600" i="1" dirty="0" err="1"/>
                <a:t>telesih</a:t>
              </a:r>
              <a:r>
                <a:rPr lang="en-US" sz="1600" i="1" dirty="0"/>
                <a:t> in </a:t>
              </a:r>
              <a:r>
                <a:rPr lang="en-US" sz="1600" i="1" dirty="0" err="1"/>
                <a:t>jih</a:t>
              </a:r>
              <a:r>
                <a:rPr lang="en-US" sz="1600" i="1" dirty="0"/>
                <a:t> o </a:t>
              </a:r>
              <a:r>
                <a:rPr lang="en-US" sz="1600" i="1" dirty="0" err="1"/>
                <a:t>tem</a:t>
              </a:r>
              <a:r>
                <a:rPr lang="en-US" sz="1600" i="1" dirty="0"/>
                <a:t> </a:t>
              </a:r>
              <a:r>
                <a:rPr lang="en-US" sz="1600" i="1" dirty="0" err="1"/>
                <a:t>obvešča</a:t>
              </a:r>
              <a:r>
                <a:rPr lang="en-US" sz="1600" i="1" dirty="0"/>
                <a:t> </a:t>
              </a:r>
              <a:r>
                <a:rPr lang="en-US" sz="1600" i="1" dirty="0" err="1"/>
                <a:t>ter</a:t>
              </a:r>
              <a:r>
                <a:rPr lang="en-US" sz="1600" i="1" dirty="0"/>
                <a:t> </a:t>
              </a:r>
              <a:r>
                <a:rPr lang="en-US" sz="1600" i="1" dirty="0" err="1"/>
                <a:t>spremlja</a:t>
              </a:r>
              <a:r>
                <a:rPr lang="sl-SI" sz="1600" i="1" dirty="0"/>
                <a:t> </a:t>
              </a:r>
              <a:r>
                <a:rPr lang="en-US" sz="1600" i="1" dirty="0"/>
                <a:t>in </a:t>
              </a:r>
              <a:r>
                <a:rPr lang="en-US" sz="1600" i="1" dirty="0" err="1"/>
                <a:t>izvaja</a:t>
              </a:r>
              <a:r>
                <a:rPr lang="en-US" sz="1600" i="1" dirty="0"/>
                <a:t> </a:t>
              </a:r>
              <a:r>
                <a:rPr lang="en-US" sz="1600" i="1" dirty="0" err="1"/>
                <a:t>nadzor</a:t>
              </a:r>
              <a:r>
                <a:rPr lang="en-US" sz="1600" i="1" dirty="0"/>
                <a:t> </a:t>
              </a:r>
              <a:r>
                <a:rPr lang="en-US" sz="1600" i="1" dirty="0" err="1"/>
                <a:t>nad</a:t>
              </a:r>
              <a:r>
                <a:rPr lang="en-US" sz="1600" i="1" dirty="0"/>
                <a:t> </a:t>
              </a:r>
              <a:r>
                <a:rPr lang="en-US" sz="1600" i="1" dirty="0" err="1"/>
                <a:t>vračili</a:t>
              </a:r>
              <a:r>
                <a:rPr lang="en-US" sz="1600" i="1" dirty="0"/>
                <a:t> </a:t>
              </a:r>
              <a:r>
                <a:rPr lang="en-US" sz="1600" i="1" dirty="0" err="1"/>
                <a:t>sredstev</a:t>
              </a:r>
              <a:r>
                <a:rPr lang="en-US" sz="1600" i="1" dirty="0"/>
                <a:t> </a:t>
              </a:r>
              <a:r>
                <a:rPr lang="en-US" sz="1600" i="1" dirty="0" err="1"/>
                <a:t>kohezijske</a:t>
              </a:r>
              <a:r>
                <a:rPr lang="en-US" sz="1600" i="1" dirty="0"/>
                <a:t> </a:t>
              </a:r>
              <a:r>
                <a:rPr lang="en-US" sz="1600" i="1" dirty="0" err="1"/>
                <a:t>politike</a:t>
              </a:r>
              <a:r>
                <a:rPr lang="en-US" sz="1600" i="1" dirty="0"/>
                <a:t>. Organ za </a:t>
              </a:r>
              <a:r>
                <a:rPr lang="en-US" sz="1600" i="1" dirty="0" err="1"/>
                <a:t>računovodenje</a:t>
              </a:r>
              <a:r>
                <a:rPr lang="en-US" sz="1600" i="1" dirty="0"/>
                <a:t> o </a:t>
              </a:r>
              <a:r>
                <a:rPr lang="en-US" sz="1600" i="1" dirty="0" err="1"/>
                <a:t>prejetih</a:t>
              </a:r>
              <a:r>
                <a:rPr lang="en-US" sz="1600" i="1" dirty="0"/>
                <a:t> </a:t>
              </a:r>
              <a:r>
                <a:rPr lang="en-US" sz="1600" i="1" dirty="0" err="1"/>
                <a:t>vračilih</a:t>
              </a:r>
              <a:r>
                <a:rPr lang="sl-SI" sz="1600" i="1" dirty="0"/>
                <a:t> </a:t>
              </a:r>
              <a:r>
                <a:rPr lang="en-US" sz="1600" i="1" dirty="0" err="1"/>
                <a:t>poroča</a:t>
              </a:r>
              <a:r>
                <a:rPr lang="en-US" sz="1600" i="1" dirty="0"/>
                <a:t> </a:t>
              </a:r>
              <a:r>
                <a:rPr lang="en-US" sz="1600" i="1" dirty="0" err="1"/>
                <a:t>organu</a:t>
              </a:r>
              <a:r>
                <a:rPr lang="en-US" sz="1600" i="1" dirty="0"/>
                <a:t> </a:t>
              </a:r>
              <a:r>
                <a:rPr lang="en-US" sz="1600" i="1" dirty="0" err="1"/>
                <a:t>upravljanja</a:t>
              </a:r>
              <a:r>
                <a:rPr lang="en-US" sz="1600" i="1" dirty="0"/>
                <a:t> </a:t>
              </a:r>
              <a:r>
                <a:rPr lang="en-US" sz="1600" i="1" dirty="0" err="1"/>
                <a:t>štirikrat</a:t>
              </a:r>
              <a:r>
                <a:rPr lang="en-US" sz="1600" i="1" dirty="0"/>
                <a:t> </a:t>
              </a:r>
              <a:r>
                <a:rPr lang="en-US" sz="1600" i="1" dirty="0" err="1"/>
                <a:t>letno</a:t>
              </a:r>
              <a:r>
                <a:rPr lang="en-US" sz="1600" i="1" dirty="0"/>
                <a:t>, </a:t>
              </a:r>
              <a:r>
                <a:rPr lang="en-US" sz="1600" i="1" dirty="0" err="1"/>
                <a:t>najpozneje</a:t>
              </a:r>
              <a:r>
                <a:rPr lang="en-US" sz="1600" i="1" dirty="0"/>
                <a:t> do 10. </a:t>
              </a:r>
              <a:r>
                <a:rPr lang="en-US" sz="1600" i="1" dirty="0" err="1"/>
                <a:t>dne</a:t>
              </a:r>
              <a:r>
                <a:rPr lang="en-US" sz="1600" i="1" dirty="0"/>
                <a:t> v </a:t>
              </a:r>
              <a:r>
                <a:rPr lang="en-US" sz="1600" i="1" dirty="0" err="1"/>
                <a:t>mesecu</a:t>
              </a:r>
              <a:r>
                <a:rPr lang="en-US" sz="1600" i="1" dirty="0"/>
                <a:t>, </a:t>
              </a:r>
              <a:r>
                <a:rPr lang="en-US" sz="1600" i="1" dirty="0" err="1"/>
                <a:t>ki</a:t>
              </a:r>
              <a:r>
                <a:rPr lang="en-US" sz="1600" i="1" dirty="0"/>
                <a:t> </a:t>
              </a:r>
              <a:r>
                <a:rPr lang="en-US" sz="1600" i="1" dirty="0" err="1"/>
                <a:t>sledi</a:t>
              </a:r>
              <a:r>
                <a:rPr lang="en-US" sz="1600" i="1" dirty="0"/>
                <a:t> </a:t>
              </a:r>
              <a:r>
                <a:rPr lang="en-US" sz="1600" i="1" dirty="0" err="1"/>
                <a:t>obdobju</a:t>
              </a:r>
              <a:r>
                <a:rPr lang="sl-SI" sz="1600" i="1" dirty="0"/>
                <a:t> </a:t>
              </a:r>
              <a:r>
                <a:rPr lang="en-US" sz="1600" i="1" dirty="0" err="1"/>
                <a:t>poročanja</a:t>
              </a:r>
              <a:r>
                <a:rPr lang="en-US" sz="1600" i="1" dirty="0"/>
                <a:t>.«.</a:t>
              </a:r>
              <a:endParaRPr lang="en-US" sz="2200" i="1" kern="1200" dirty="0"/>
            </a:p>
          </p:txBody>
        </p:sp>
      </p:grpSp>
      <p:pic>
        <p:nvPicPr>
          <p:cNvPr id="37" name="Slika 36">
            <a:extLst>
              <a:ext uri="{FF2B5EF4-FFF2-40B4-BE49-F238E27FC236}">
                <a16:creationId xmlns:a16="http://schemas.microsoft.com/office/drawing/2014/main" id="{BA21FFFD-5F94-4DD5-AC73-04E5F49326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0348128" y="282235"/>
            <a:ext cx="1595652" cy="1363173"/>
          </a:xfrm>
          <a:prstGeom prst="rect">
            <a:avLst/>
          </a:prstGeom>
        </p:spPr>
      </p:pic>
      <p:sp>
        <p:nvSpPr>
          <p:cNvPr id="8" name="Pravokotnik: zaokroženi vogali 7">
            <a:extLst>
              <a:ext uri="{FF2B5EF4-FFF2-40B4-BE49-F238E27FC236}">
                <a16:creationId xmlns:a16="http://schemas.microsoft.com/office/drawing/2014/main" id="{FF1413E1-8CEC-4371-8986-F86932078EBB}"/>
              </a:ext>
            </a:extLst>
          </p:cNvPr>
          <p:cNvSpPr/>
          <p:nvPr/>
        </p:nvSpPr>
        <p:spPr>
          <a:xfrm>
            <a:off x="427792" y="3585974"/>
            <a:ext cx="10968934" cy="114039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3392975"/>
              <a:satOff val="11185"/>
              <a:lumOff val="11961"/>
              <a:alphaOff val="0"/>
            </a:schemeClr>
          </a:fillRef>
          <a:effectRef idx="0">
            <a:schemeClr val="accent2">
              <a:hueOff val="-3392975"/>
              <a:satOff val="11185"/>
              <a:lumOff val="11961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31A1D80C-45F1-4B3E-9112-67412974A8DE}"/>
              </a:ext>
            </a:extLst>
          </p:cNvPr>
          <p:cNvSpPr/>
          <p:nvPr/>
        </p:nvSpPr>
        <p:spPr>
          <a:xfrm>
            <a:off x="524933" y="3930817"/>
            <a:ext cx="106165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sl-SI" sz="1600" dirty="0">
                <a:solidFill>
                  <a:schemeClr val="bg1"/>
                </a:solidFill>
                <a:latin typeface="+mj-lt"/>
              </a:rPr>
              <a:t>čl. 17(2): „</a:t>
            </a:r>
            <a:r>
              <a:rPr lang="sl-SI" sz="1600" i="1" dirty="0">
                <a:solidFill>
                  <a:schemeClr val="bg1"/>
                </a:solidFill>
                <a:latin typeface="+mj-lt"/>
              </a:rPr>
              <a:t>Če je neupravičena poraba sredstev kohezijske politike ugotovljena pri posredniškem telesu, ki je v vlogi upravičenca, organ upravljanja najpozneje v 15 dneh od ugotovljene neupravičene porabe sredstev zahteva, da organ za </a:t>
            </a:r>
            <a:r>
              <a:rPr lang="sl-SI" sz="1600" i="1" dirty="0" err="1">
                <a:solidFill>
                  <a:schemeClr val="bg1"/>
                </a:solidFill>
                <a:latin typeface="+mj-lt"/>
              </a:rPr>
              <a:t>računovodenje</a:t>
            </a:r>
            <a:r>
              <a:rPr lang="sl-SI" sz="1600" i="1" dirty="0">
                <a:solidFill>
                  <a:schemeClr val="bg1"/>
                </a:solidFill>
                <a:latin typeface="+mj-lt"/>
              </a:rPr>
              <a:t> zahteva plačilo od posredniškega telesa in z zahtevo sočasno seznani revizijski organ.</a:t>
            </a:r>
            <a:r>
              <a:rPr lang="sl-SI" sz="1600" dirty="0">
                <a:solidFill>
                  <a:schemeClr val="bg1"/>
                </a:solidFill>
                <a:latin typeface="+mj-lt"/>
              </a:rPr>
              <a:t>.“</a:t>
            </a:r>
          </a:p>
        </p:txBody>
      </p:sp>
      <p:sp>
        <p:nvSpPr>
          <p:cNvPr id="13" name="Pravokotnik: zaokroženi vogali 12">
            <a:extLst>
              <a:ext uri="{FF2B5EF4-FFF2-40B4-BE49-F238E27FC236}">
                <a16:creationId xmlns:a16="http://schemas.microsoft.com/office/drawing/2014/main" id="{CA0DCB1C-4D58-4FFC-B37D-0868CDEE4D1B}"/>
              </a:ext>
            </a:extLst>
          </p:cNvPr>
          <p:cNvSpPr/>
          <p:nvPr/>
        </p:nvSpPr>
        <p:spPr>
          <a:xfrm>
            <a:off x="406329" y="4883343"/>
            <a:ext cx="10968934" cy="114039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3392975"/>
              <a:satOff val="11185"/>
              <a:lumOff val="11961"/>
              <a:alphaOff val="0"/>
            </a:schemeClr>
          </a:fillRef>
          <a:effectRef idx="0">
            <a:schemeClr val="accent2">
              <a:hueOff val="-3392975"/>
              <a:satOff val="11185"/>
              <a:lumOff val="11961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14221F30-EFFE-42D6-8759-C102678FB5C7}"/>
              </a:ext>
            </a:extLst>
          </p:cNvPr>
          <p:cNvSpPr/>
          <p:nvPr/>
        </p:nvSpPr>
        <p:spPr>
          <a:xfrm>
            <a:off x="384866" y="5194016"/>
            <a:ext cx="106165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dirty="0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sl-SI" sz="1600" dirty="0">
                <a:solidFill>
                  <a:schemeClr val="bg1"/>
                </a:solidFill>
                <a:latin typeface="+mj-lt"/>
              </a:rPr>
              <a:t>čl. 17(3): „</a:t>
            </a:r>
            <a:r>
              <a:rPr lang="sl-SI" sz="1600" i="1" dirty="0">
                <a:solidFill>
                  <a:schemeClr val="bg1"/>
                </a:solidFill>
                <a:latin typeface="+mj-lt"/>
              </a:rPr>
              <a:t>Posredniško telo oziroma organ za </a:t>
            </a:r>
            <a:r>
              <a:rPr lang="sl-SI" sz="1600" i="1" dirty="0" err="1">
                <a:solidFill>
                  <a:schemeClr val="bg1"/>
                </a:solidFill>
                <a:latin typeface="+mj-lt"/>
              </a:rPr>
              <a:t>računovodenje</a:t>
            </a:r>
            <a:r>
              <a:rPr lang="sl-SI" sz="1600" i="1" dirty="0">
                <a:solidFill>
                  <a:schemeClr val="bg1"/>
                </a:solidFill>
                <a:latin typeface="+mj-lt"/>
              </a:rPr>
              <a:t> najpozneje v 15 delovnih dneh po prejemu zahteve iz prvega oziroma drugega odstavka tega člena zahteva plačilo od upravičenca oziroma posredniškega organa</a:t>
            </a:r>
            <a:r>
              <a:rPr lang="sl-SI" sz="1600" dirty="0">
                <a:solidFill>
                  <a:schemeClr val="bg1"/>
                </a:solidFill>
                <a:latin typeface="+mj-lt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424354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4BC6554-7B94-4BF6-9597-711762E9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600" dirty="0" err="1"/>
              <a:t>Finančno</a:t>
            </a:r>
            <a:r>
              <a:rPr lang="en-US" sz="2600" dirty="0"/>
              <a:t> </a:t>
            </a:r>
            <a:r>
              <a:rPr lang="en-US" sz="2600" dirty="0" err="1"/>
              <a:t>upravljanje</a:t>
            </a:r>
            <a:r>
              <a:rPr lang="en-US" sz="2600" dirty="0"/>
              <a:t> </a:t>
            </a:r>
            <a:r>
              <a:rPr lang="en-US" sz="2600" dirty="0" err="1"/>
              <a:t>sredstev</a:t>
            </a:r>
            <a:r>
              <a:rPr lang="en-US" sz="2600" dirty="0"/>
              <a:t> EKP 2021-2027-</a:t>
            </a:r>
            <a:br>
              <a:rPr lang="en-US" sz="2600" dirty="0"/>
            </a:br>
            <a:r>
              <a:rPr lang="sl-SI" sz="2600" dirty="0"/>
              <a:t>oblike plačil evropske komisije</a:t>
            </a:r>
            <a:endParaRPr lang="en-US" sz="2600" dirty="0"/>
          </a:p>
        </p:txBody>
      </p:sp>
      <p:cxnSp>
        <p:nvCxnSpPr>
          <p:cNvPr id="81" name="Straight Connector 51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2" name="Picture 53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55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Slika 72">
            <a:extLst>
              <a:ext uri="{FF2B5EF4-FFF2-40B4-BE49-F238E27FC236}">
                <a16:creationId xmlns:a16="http://schemas.microsoft.com/office/drawing/2014/main" id="{8781EF97-A8E1-4E19-A3EC-A522198AF5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927164" y="3526162"/>
            <a:ext cx="3030404" cy="2588888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1647856-B495-4DD9-B7BB-81D53F3EC7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3" y="0"/>
            <a:ext cx="4715771" cy="598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82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4BC6554-7B94-4BF6-9597-711762E9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600"/>
              <a:t>Finančno upravljanje sredstev EKP 2021-2027-</a:t>
            </a:r>
            <a:br>
              <a:rPr lang="en-US" sz="2600"/>
            </a:br>
            <a:r>
              <a:rPr lang="en-US" sz="2600"/>
              <a:t>prejeta začetna predplačila</a:t>
            </a:r>
          </a:p>
        </p:txBody>
      </p:sp>
      <p:cxnSp>
        <p:nvCxnSpPr>
          <p:cNvPr id="81" name="Straight Connector 51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2" name="Picture 53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55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B03113B-6708-464D-A39F-9CF5CEEE4BA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4411" y="829932"/>
          <a:ext cx="5166256" cy="46120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52137">
                  <a:extLst>
                    <a:ext uri="{9D8B030D-6E8A-4147-A177-3AD203B41FA5}">
                      <a16:colId xmlns:a16="http://schemas.microsoft.com/office/drawing/2014/main" val="595917871"/>
                    </a:ext>
                  </a:extLst>
                </a:gridCol>
                <a:gridCol w="1514119">
                  <a:extLst>
                    <a:ext uri="{9D8B030D-6E8A-4147-A177-3AD203B41FA5}">
                      <a16:colId xmlns:a16="http://schemas.microsoft.com/office/drawing/2014/main" val="3447534704"/>
                    </a:ext>
                  </a:extLst>
                </a:gridCol>
              </a:tblGrid>
              <a:tr h="684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600" cap="none" spc="0">
                          <a:effectLst/>
                        </a:rPr>
                        <a:t>Nakazilo začetnega predplačila 2021-2023 EKP 2021-2027 - skupaj</a:t>
                      </a:r>
                      <a:endParaRPr lang="sl-SI" sz="16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600" cap="none" spc="0" dirty="0">
                          <a:effectLst/>
                        </a:rPr>
                        <a:t>50.076.214,10</a:t>
                      </a:r>
                      <a:endParaRPr lang="sl-SI" sz="1600" b="1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b"/>
                </a:tc>
                <a:extLst>
                  <a:ext uri="{0D108BD9-81ED-4DB2-BD59-A6C34878D82A}">
                    <a16:rowId xmlns:a16="http://schemas.microsoft.com/office/drawing/2014/main" val="61618657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effectLst/>
                        </a:rPr>
                        <a:t>Nakazilo začetnega predplačila 2021-2023 EKP 2021-2027 - ESRR</a:t>
                      </a:r>
                      <a:endParaRPr lang="sl-SI" sz="1200" b="1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15.997.853,02</a:t>
                      </a:r>
                      <a:endParaRPr lang="sl-SI" sz="1200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extLst>
                  <a:ext uri="{0D108BD9-81ED-4DB2-BD59-A6C34878D82A}">
                    <a16:rowId xmlns:a16="http://schemas.microsoft.com/office/drawing/2014/main" val="1580701983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Nakazilo začetnega predplačila 2021-2023 EKP 2021-2027 - ESS+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effectLst/>
                        </a:rPr>
                        <a:t>9.539.474,94</a:t>
                      </a:r>
                      <a:endParaRPr lang="sl-SI" sz="1200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extLst>
                  <a:ext uri="{0D108BD9-81ED-4DB2-BD59-A6C34878D82A}">
                    <a16:rowId xmlns:a16="http://schemas.microsoft.com/office/drawing/2014/main" val="141489719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Nakazilo začetnega predplačila 2021-2023 EKP 2021-2027 - KS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7.181.926,14</a:t>
                      </a:r>
                      <a:endParaRPr lang="sl-SI" sz="1200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extLst>
                  <a:ext uri="{0D108BD9-81ED-4DB2-BD59-A6C34878D82A}">
                    <a16:rowId xmlns:a16="http://schemas.microsoft.com/office/drawing/2014/main" val="224992630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Nakazilo začetnega predplačila 2021-2023 EKP 2021-2027 - SPP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2.587.245,44</a:t>
                      </a:r>
                      <a:endParaRPr lang="sl-SI" sz="1200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extLst>
                  <a:ext uri="{0D108BD9-81ED-4DB2-BD59-A6C34878D82A}">
                    <a16:rowId xmlns:a16="http://schemas.microsoft.com/office/drawing/2014/main" val="1158067908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Nakazilo začetnega predplačila 2021-2023 EKP 2021-2027 - ESRR </a:t>
                      </a:r>
                      <a:r>
                        <a:rPr lang="sl-SI" sz="1200" cap="none" spc="0" err="1">
                          <a:effectLst/>
                        </a:rPr>
                        <a:t>Fast</a:t>
                      </a:r>
                      <a:r>
                        <a:rPr lang="sl-SI" sz="1200" cap="none" spc="0">
                          <a:effectLst/>
                        </a:rPr>
                        <a:t> </a:t>
                      </a:r>
                      <a:r>
                        <a:rPr lang="sl-SI" sz="1200" cap="none" spc="0" err="1">
                          <a:effectLst/>
                        </a:rPr>
                        <a:t>Care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7.998.926,51</a:t>
                      </a:r>
                      <a:endParaRPr lang="sl-SI" sz="1200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extLst>
                  <a:ext uri="{0D108BD9-81ED-4DB2-BD59-A6C34878D82A}">
                    <a16:rowId xmlns:a16="http://schemas.microsoft.com/office/drawing/2014/main" val="1359651662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Nakazilo začetnega predplačila 2021-2023 EKP 2021-2027 - KS </a:t>
                      </a:r>
                      <a:r>
                        <a:rPr lang="sl-SI" sz="1200" cap="none" spc="0" err="1">
                          <a:effectLst/>
                        </a:rPr>
                        <a:t>Fast</a:t>
                      </a:r>
                      <a:r>
                        <a:rPr lang="sl-SI" sz="1200" cap="none" spc="0">
                          <a:effectLst/>
                        </a:rPr>
                        <a:t> </a:t>
                      </a:r>
                      <a:r>
                        <a:rPr lang="sl-SI" sz="1200" cap="none" spc="0" err="1">
                          <a:effectLst/>
                        </a:rPr>
                        <a:t>Care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3.590.963,07</a:t>
                      </a:r>
                      <a:endParaRPr lang="sl-SI" sz="1200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extLst>
                  <a:ext uri="{0D108BD9-81ED-4DB2-BD59-A6C34878D82A}">
                    <a16:rowId xmlns:a16="http://schemas.microsoft.com/office/drawing/2014/main" val="2562559558"/>
                  </a:ext>
                </a:extLst>
              </a:tr>
              <a:tr h="56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sl-SI" sz="1200" cap="none" spc="0">
                          <a:effectLst/>
                        </a:rPr>
                        <a:t>Nakazilo začetnega predplačila 2021-2023 EKP 2021-2027 - ESS </a:t>
                      </a:r>
                      <a:r>
                        <a:rPr lang="sl-SI" sz="1200" cap="none" spc="0" err="1">
                          <a:effectLst/>
                        </a:rPr>
                        <a:t>Fast</a:t>
                      </a:r>
                      <a:r>
                        <a:rPr lang="sl-SI" sz="1200" cap="none" spc="0">
                          <a:effectLst/>
                        </a:rPr>
                        <a:t> </a:t>
                      </a:r>
                      <a:r>
                        <a:rPr lang="sl-SI" sz="1200" cap="none" spc="0" err="1">
                          <a:effectLst/>
                        </a:rPr>
                        <a:t>Care</a:t>
                      </a:r>
                      <a:endParaRPr lang="sl-SI" sz="1200" b="1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sl-SI" sz="1200" cap="none" spc="0" dirty="0">
                          <a:effectLst/>
                        </a:rPr>
                        <a:t>3.179.824,98</a:t>
                      </a:r>
                      <a:endParaRPr lang="sl-SI" sz="1200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4" marR="0" marT="17998" marB="134987" anchor="ctr"/>
                </a:tc>
                <a:extLst>
                  <a:ext uri="{0D108BD9-81ED-4DB2-BD59-A6C34878D82A}">
                    <a16:rowId xmlns:a16="http://schemas.microsoft.com/office/drawing/2014/main" val="1550675696"/>
                  </a:ext>
                </a:extLst>
              </a:tr>
            </a:tbl>
          </a:graphicData>
        </a:graphic>
      </p:graphicFrame>
      <p:pic>
        <p:nvPicPr>
          <p:cNvPr id="73" name="Slika 72">
            <a:extLst>
              <a:ext uri="{FF2B5EF4-FFF2-40B4-BE49-F238E27FC236}">
                <a16:creationId xmlns:a16="http://schemas.microsoft.com/office/drawing/2014/main" id="{8781EF97-A8E1-4E19-A3EC-A522198AF5B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7" t="2978" r="8207" b="46925"/>
          <a:stretch/>
        </p:blipFill>
        <p:spPr>
          <a:xfrm>
            <a:off x="1927164" y="3526162"/>
            <a:ext cx="3030404" cy="25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018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390</TotalTime>
  <Words>1127</Words>
  <Application>Microsoft Office PowerPoint</Application>
  <PresentationFormat>Širokozaslonsko</PresentationFormat>
  <Paragraphs>260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5" baseType="lpstr">
      <vt:lpstr>AngsanaUPC</vt:lpstr>
      <vt:lpstr>Arial</vt:lpstr>
      <vt:lpstr>Arial Nova Cond Light</vt:lpstr>
      <vt:lpstr>Calibri</vt:lpstr>
      <vt:lpstr>Century Gothic</vt:lpstr>
      <vt:lpstr>EUAlbertina</vt:lpstr>
      <vt:lpstr>Gill Sans MT</vt:lpstr>
      <vt:lpstr>Times New Roman</vt:lpstr>
      <vt:lpstr>Galerija</vt:lpstr>
      <vt:lpstr>        izvajanje ekp                  2021-2027</vt:lpstr>
      <vt:lpstr>opredelitev organa za računovodenje </vt:lpstr>
      <vt:lpstr>O organU za računovodenje </vt:lpstr>
      <vt:lpstr>Naloge organa za računovodenje (uredba (EU) 2021/1060), člen 76</vt:lpstr>
      <vt:lpstr>opredelitev organa za računovodenje </vt:lpstr>
      <vt:lpstr>Naloge organa za računovodenje nacionalna uredba, člen 11</vt:lpstr>
      <vt:lpstr>opredelitev organa za računovodenje ZIPRS2324 </vt:lpstr>
      <vt:lpstr>Finančno upravljanje sredstev EKP 2021-2027- oblike plačil evropske komisije</vt:lpstr>
      <vt:lpstr>Finančno upravljanje sredstev EKP 2021-2027- prejeta začetna predplačila</vt:lpstr>
      <vt:lpstr>Zahtevki za plačilo – osnovna načela</vt:lpstr>
      <vt:lpstr>Zahtevki za plačilo - roki</vt:lpstr>
      <vt:lpstr>Zahtevki za plačilo </vt:lpstr>
      <vt:lpstr>RAČUNOVODSKI IZKAZI -osnovna načela</vt:lpstr>
      <vt:lpstr>RAČUNOVODSKI IZKAZI -osnovna načela</vt:lpstr>
      <vt:lpstr>AKTIVNOSTI organa za računovodenje v l. 2023</vt:lpstr>
      <vt:lpstr>Časovnica razvoja MFERAC-eCA2 v l.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izvajanje ekp                  2021-2027</dc:title>
  <dc:creator>Evelyn Filip</dc:creator>
  <cp:lastModifiedBy>pc</cp:lastModifiedBy>
  <cp:revision>13</cp:revision>
  <dcterms:created xsi:type="dcterms:W3CDTF">2023-02-28T08:22:35Z</dcterms:created>
  <dcterms:modified xsi:type="dcterms:W3CDTF">2023-04-19T11:22:18Z</dcterms:modified>
</cp:coreProperties>
</file>