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70" r:id="rId5"/>
    <p:sldId id="271" r:id="rId6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4F3C2-A9A4-4E50-BE4B-AB083E5EB61C}" type="doc">
      <dgm:prSet loTypeId="urn:microsoft.com/office/officeart/2005/8/layout/hierarchy3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sl-SI"/>
        </a:p>
      </dgm:t>
    </dgm:pt>
    <dgm:pt modelId="{C837D167-5DC1-4CFA-BCB2-CE4CA8F4D428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NSPV (14-20)</a:t>
          </a:r>
          <a:endParaRPr lang="sl-SI" dirty="0">
            <a:latin typeface="Republika" panose="02000506040000020004"/>
          </a:endParaRPr>
        </a:p>
      </dgm:t>
    </dgm:pt>
    <dgm:pt modelId="{20E702FA-A3F0-4715-8F6D-2FDF656F1DCA}" type="parTrans" cxnId="{AB4A5AD4-33DE-407C-B75C-76539EFE9BD9}">
      <dgm:prSet/>
      <dgm:spPr/>
      <dgm:t>
        <a:bodyPr/>
        <a:lstStyle/>
        <a:p>
          <a:endParaRPr lang="sl-SI"/>
        </a:p>
      </dgm:t>
    </dgm:pt>
    <dgm:pt modelId="{35D00ADE-0EAB-4B1D-9A7B-0C25A618B8C9}" type="sibTrans" cxnId="{AB4A5AD4-33DE-407C-B75C-76539EFE9BD9}">
      <dgm:prSet/>
      <dgm:spPr/>
      <dgm:t>
        <a:bodyPr/>
        <a:lstStyle/>
        <a:p>
          <a:endParaRPr lang="sl-SI"/>
        </a:p>
      </dgm:t>
    </dgm:pt>
    <dgm:pt modelId="{DDE7EBE5-132C-4F65-843D-EF69BA43265D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Vrednotenje</a:t>
          </a:r>
          <a:endParaRPr lang="sl-SI" sz="1800" dirty="0">
            <a:latin typeface="Republika" panose="02000506040000020004"/>
          </a:endParaRPr>
        </a:p>
      </dgm:t>
    </dgm:pt>
    <dgm:pt modelId="{146E78A6-267C-4570-B661-54C29CEB847D}" type="parTrans" cxnId="{2FFB6980-75EB-4DF8-96AB-6432B60D5922}">
      <dgm:prSet/>
      <dgm:spPr/>
      <dgm:t>
        <a:bodyPr/>
        <a:lstStyle/>
        <a:p>
          <a:endParaRPr lang="sl-SI"/>
        </a:p>
      </dgm:t>
    </dgm:pt>
    <dgm:pt modelId="{1ED28592-DD06-4E7A-9265-FFC6B159C48D}" type="sibTrans" cxnId="{2FFB6980-75EB-4DF8-96AB-6432B60D5922}">
      <dgm:prSet/>
      <dgm:spPr/>
      <dgm:t>
        <a:bodyPr/>
        <a:lstStyle/>
        <a:p>
          <a:endParaRPr lang="sl-SI"/>
        </a:p>
      </dgm:t>
    </dgm:pt>
    <dgm:pt modelId="{8DEC3B20-658E-4AAD-93C1-3469DF2C7A04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b="0" dirty="0" smtClean="0">
              <a:latin typeface="Republika" panose="02000506040000020004"/>
            </a:rPr>
            <a:t>postopek</a:t>
          </a:r>
          <a:endParaRPr lang="sl-SI" sz="1500" b="0" dirty="0">
            <a:latin typeface="Republika" panose="02000506040000020004"/>
          </a:endParaRPr>
        </a:p>
      </dgm:t>
    </dgm:pt>
    <dgm:pt modelId="{E1443B84-2D20-4B12-805B-5C4C8B8A4ED6}" type="parTrans" cxnId="{5637FD5A-0BB5-4ABD-873A-CF33A552BD6E}">
      <dgm:prSet/>
      <dgm:spPr/>
      <dgm:t>
        <a:bodyPr/>
        <a:lstStyle/>
        <a:p>
          <a:endParaRPr lang="sl-SI"/>
        </a:p>
      </dgm:t>
    </dgm:pt>
    <dgm:pt modelId="{E10AD541-50EE-4423-8760-A8AE057EB706}" type="sibTrans" cxnId="{5637FD5A-0BB5-4ABD-873A-CF33A552BD6E}">
      <dgm:prSet/>
      <dgm:spPr/>
      <dgm:t>
        <a:bodyPr/>
        <a:lstStyle/>
        <a:p>
          <a:endParaRPr lang="sl-SI"/>
        </a:p>
      </dgm:t>
    </dgm:pt>
    <dgm:pt modelId="{5EC5BF35-1434-4567-8454-B2B94B905C71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Proces načrtovanja</a:t>
          </a:r>
          <a:endParaRPr lang="sl-SI" sz="1800" dirty="0">
            <a:latin typeface="Republika" panose="02000506040000020004"/>
          </a:endParaRPr>
        </a:p>
      </dgm:t>
    </dgm:pt>
    <dgm:pt modelId="{8FF880C3-8C8E-4457-BA94-649B3A3E5565}" type="parTrans" cxnId="{0B055B28-A273-49AE-AE4D-6F34A0F21341}">
      <dgm:prSet/>
      <dgm:spPr/>
      <dgm:t>
        <a:bodyPr/>
        <a:lstStyle/>
        <a:p>
          <a:endParaRPr lang="sl-SI"/>
        </a:p>
      </dgm:t>
    </dgm:pt>
    <dgm:pt modelId="{AA055B50-F126-4D36-98CC-4A58591F0865}" type="sibTrans" cxnId="{0B055B28-A273-49AE-AE4D-6F34A0F21341}">
      <dgm:prSet/>
      <dgm:spPr/>
      <dgm:t>
        <a:bodyPr/>
        <a:lstStyle/>
        <a:p>
          <a:endParaRPr lang="sl-SI"/>
        </a:p>
      </dgm:t>
    </dgm:pt>
    <dgm:pt modelId="{768C8860-62AF-4DB4-B45B-A6C8E766C8AD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postopek INOP-</a:t>
          </a:r>
          <a:r>
            <a:rPr lang="sl-SI" sz="1500" dirty="0" err="1" smtClean="0">
              <a:latin typeface="Republika" panose="02000506040000020004"/>
            </a:rPr>
            <a:t>ovanja</a:t>
          </a:r>
          <a:r>
            <a:rPr lang="sl-SI" sz="1500" dirty="0" smtClean="0">
              <a:latin typeface="Republika" panose="02000506040000020004"/>
            </a:rPr>
            <a:t> ( izvaja v </a:t>
          </a:r>
          <a:r>
            <a:rPr lang="sl-SI" sz="1500" dirty="0" err="1" smtClean="0">
              <a:latin typeface="Republika" panose="02000506040000020004"/>
            </a:rPr>
            <a:t>excel</a:t>
          </a:r>
          <a:r>
            <a:rPr lang="sl-SI" sz="1500" dirty="0" smtClean="0">
              <a:latin typeface="Republika" panose="02000506040000020004"/>
            </a:rPr>
            <a:t> tabelah) </a:t>
          </a:r>
          <a:endParaRPr lang="sl-SI" sz="1500" dirty="0">
            <a:latin typeface="Republika" panose="02000506040000020004"/>
          </a:endParaRPr>
        </a:p>
      </dgm:t>
    </dgm:pt>
    <dgm:pt modelId="{25083F53-76D6-4989-A98E-63BE03B075BB}" type="parTrans" cxnId="{5852D4FC-8DA5-402C-B6C7-446642CB830D}">
      <dgm:prSet/>
      <dgm:spPr/>
      <dgm:t>
        <a:bodyPr/>
        <a:lstStyle/>
        <a:p>
          <a:endParaRPr lang="sl-SI"/>
        </a:p>
      </dgm:t>
    </dgm:pt>
    <dgm:pt modelId="{5D85F643-29A5-41D3-B6B1-2E05A2C83A9E}" type="sibTrans" cxnId="{5852D4FC-8DA5-402C-B6C7-446642CB830D}">
      <dgm:prSet/>
      <dgm:spPr/>
      <dgm:t>
        <a:bodyPr/>
        <a:lstStyle/>
        <a:p>
          <a:endParaRPr lang="sl-SI"/>
        </a:p>
      </dgm:t>
    </dgm:pt>
    <dgm:pt modelId="{2696471F-DB10-450E-B7CC-1A60E1B90DA1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NPO -Velik projekt</a:t>
          </a:r>
          <a:endParaRPr lang="sl-SI" sz="1800" dirty="0">
            <a:latin typeface="Republika" panose="02000506040000020004"/>
          </a:endParaRPr>
        </a:p>
      </dgm:t>
    </dgm:pt>
    <dgm:pt modelId="{46BC3E8B-7F8C-470C-BD99-A5D61A17C607}" type="parTrans" cxnId="{91058F5E-095D-4732-88E2-C7603FC1083F}">
      <dgm:prSet/>
      <dgm:spPr/>
      <dgm:t>
        <a:bodyPr/>
        <a:lstStyle/>
        <a:p>
          <a:endParaRPr lang="sl-SI"/>
        </a:p>
      </dgm:t>
    </dgm:pt>
    <dgm:pt modelId="{E6CD6214-A2CA-4312-92FE-73F4C550CCC4}" type="sibTrans" cxnId="{91058F5E-095D-4732-88E2-C7603FC1083F}">
      <dgm:prSet/>
      <dgm:spPr/>
      <dgm:t>
        <a:bodyPr/>
        <a:lstStyle/>
        <a:p>
          <a:endParaRPr lang="sl-SI"/>
        </a:p>
      </dgm:t>
    </dgm:pt>
    <dgm:pt modelId="{13C3FB93-D3A0-4B8D-97DE-6F92A8FD9FFC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postopek </a:t>
          </a:r>
          <a:r>
            <a:rPr lang="sl-SI" sz="1600" dirty="0" smtClean="0">
              <a:latin typeface="Republika" panose="02000506040000020004"/>
            </a:rPr>
            <a:t> </a:t>
          </a:r>
          <a:endParaRPr lang="sl-SI" sz="1600" dirty="0">
            <a:latin typeface="Republika" panose="02000506040000020004"/>
          </a:endParaRPr>
        </a:p>
      </dgm:t>
    </dgm:pt>
    <dgm:pt modelId="{84EE7C52-F208-4DEE-A4C4-65FBF7616D7C}" type="parTrans" cxnId="{16498829-B94E-4DA4-BE55-291D4E141C8C}">
      <dgm:prSet/>
      <dgm:spPr/>
      <dgm:t>
        <a:bodyPr/>
        <a:lstStyle/>
        <a:p>
          <a:endParaRPr lang="sl-SI"/>
        </a:p>
      </dgm:t>
    </dgm:pt>
    <dgm:pt modelId="{FB4502BC-3E21-4021-B763-D1A39F0185D3}" type="sibTrans" cxnId="{16498829-B94E-4DA4-BE55-291D4E141C8C}">
      <dgm:prSet/>
      <dgm:spPr/>
      <dgm:t>
        <a:bodyPr/>
        <a:lstStyle/>
        <a:p>
          <a:endParaRPr lang="sl-SI"/>
        </a:p>
      </dgm:t>
    </dgm:pt>
    <dgm:pt modelId="{717DB9CB-2AE3-4C96-91BD-9C6D04F42478}">
      <dgm:prSet custT="1"/>
      <dgm:spPr>
        <a:ln>
          <a:solidFill>
            <a:schemeClr val="accent2"/>
          </a:solidFill>
        </a:ln>
      </dgm:spPr>
      <dgm:t>
        <a:bodyPr/>
        <a:lstStyle/>
        <a:p>
          <a:pPr algn="l" rtl="0"/>
          <a:r>
            <a:rPr lang="sl-SI" sz="1800" dirty="0" smtClean="0">
              <a:latin typeface="Republika" panose="02000506040000020004"/>
            </a:rPr>
            <a:t>Predloge za vloge (NPO in JR)</a:t>
          </a:r>
          <a:endParaRPr lang="sl-SI" sz="1800" dirty="0">
            <a:latin typeface="Republika" panose="02000506040000020004"/>
          </a:endParaRPr>
        </a:p>
      </dgm:t>
    </dgm:pt>
    <dgm:pt modelId="{2D78772A-11A1-4AFD-ADB5-A8F98FACF879}" type="parTrans" cxnId="{63608C83-1727-40CE-943B-1FDB502AF7C6}">
      <dgm:prSet/>
      <dgm:spPr/>
      <dgm:t>
        <a:bodyPr/>
        <a:lstStyle/>
        <a:p>
          <a:endParaRPr lang="sl-SI"/>
        </a:p>
      </dgm:t>
    </dgm:pt>
    <dgm:pt modelId="{0362DCF1-1FB7-40E1-A390-E80545F1CFC3}" type="sibTrans" cxnId="{63608C83-1727-40CE-943B-1FDB502AF7C6}">
      <dgm:prSet/>
      <dgm:spPr/>
      <dgm:t>
        <a:bodyPr/>
        <a:lstStyle/>
        <a:p>
          <a:endParaRPr lang="sl-SI"/>
        </a:p>
      </dgm:t>
    </dgm:pt>
    <dgm:pt modelId="{FB5309E5-93E2-41C2-BE05-77827394366F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Spremljanje in poročanje</a:t>
          </a:r>
          <a:endParaRPr lang="sl-SI" sz="1800" dirty="0">
            <a:latin typeface="Republika" panose="02000506040000020004"/>
          </a:endParaRPr>
        </a:p>
      </dgm:t>
    </dgm:pt>
    <dgm:pt modelId="{66270108-DE7B-44FA-9032-2AEF40E80275}" type="parTrans" cxnId="{C3203A39-B748-499B-BBF1-6534EF386CF2}">
      <dgm:prSet/>
      <dgm:spPr/>
      <dgm:t>
        <a:bodyPr/>
        <a:lstStyle/>
        <a:p>
          <a:endParaRPr lang="sl-SI"/>
        </a:p>
      </dgm:t>
    </dgm:pt>
    <dgm:pt modelId="{4FEE1B14-4CD4-41D2-A20D-BBE00D5C87EA}" type="sibTrans" cxnId="{C3203A39-B748-499B-BBF1-6534EF386CF2}">
      <dgm:prSet/>
      <dgm:spPr/>
      <dgm:t>
        <a:bodyPr/>
        <a:lstStyle/>
        <a:p>
          <a:endParaRPr lang="sl-SI"/>
        </a:p>
      </dgm:t>
    </dgm:pt>
    <dgm:pt modelId="{F0BD5C9F-BC53-485C-8AB0-6FA0BA85ED95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Postopek priprave poročil</a:t>
          </a:r>
          <a:endParaRPr lang="sl-SI" sz="1500" dirty="0">
            <a:latin typeface="Republika" panose="02000506040000020004"/>
          </a:endParaRPr>
        </a:p>
      </dgm:t>
    </dgm:pt>
    <dgm:pt modelId="{68C49A4D-721D-41C2-892A-B2252FAF7EC8}" type="parTrans" cxnId="{18C63E16-DFD0-4105-975B-9F07D00E2B56}">
      <dgm:prSet/>
      <dgm:spPr/>
      <dgm:t>
        <a:bodyPr/>
        <a:lstStyle/>
        <a:p>
          <a:endParaRPr lang="sl-SI"/>
        </a:p>
      </dgm:t>
    </dgm:pt>
    <dgm:pt modelId="{509328EC-4A68-4A7D-8371-319B7E0018AA}" type="sibTrans" cxnId="{18C63E16-DFD0-4105-975B-9F07D00E2B56}">
      <dgm:prSet/>
      <dgm:spPr/>
      <dgm:t>
        <a:bodyPr/>
        <a:lstStyle/>
        <a:p>
          <a:endParaRPr lang="sl-SI"/>
        </a:p>
      </dgm:t>
    </dgm:pt>
    <dgm:pt modelId="{7F3AD003-F3FA-4978-9E02-4B7A5B489C0C}">
      <dgm:prSet custT="1"/>
      <dgm:spPr>
        <a:ln>
          <a:solidFill>
            <a:schemeClr val="accent2"/>
          </a:solidFill>
        </a:ln>
      </dgm:spPr>
      <dgm:t>
        <a:bodyPr/>
        <a:lstStyle/>
        <a:p>
          <a:pPr rtl="0">
            <a:spcAft>
              <a:spcPct val="15000"/>
            </a:spcAft>
          </a:pPr>
          <a:r>
            <a:rPr lang="sl-SI" sz="1050" dirty="0" smtClean="0">
              <a:latin typeface="Republika" panose="02000506040000020004"/>
            </a:rPr>
            <a:t>Poročilo o izvajanju posameznega leta, Poročilo o izvajanju posameznega leta predloženo v letih 2017 in 2019, končno poročilo, Poročilo o</a:t>
          </a:r>
          <a:r>
            <a:rPr lang="sl-SI" sz="1050" dirty="0" smtClean="0"/>
            <a:t> napredku</a:t>
          </a:r>
          <a:endParaRPr lang="sl-SI" sz="1050" dirty="0"/>
        </a:p>
      </dgm:t>
    </dgm:pt>
    <dgm:pt modelId="{CDC8B3C4-CDF4-439D-BBB6-763F3CE447B6}" type="parTrans" cxnId="{F2135FA7-6C55-48B5-A6E2-A16A6022659C}">
      <dgm:prSet/>
      <dgm:spPr/>
      <dgm:t>
        <a:bodyPr/>
        <a:lstStyle/>
        <a:p>
          <a:endParaRPr lang="sl-SI"/>
        </a:p>
      </dgm:t>
    </dgm:pt>
    <dgm:pt modelId="{B4D2EA86-4902-457E-943F-B6E7835B321D}" type="sibTrans" cxnId="{F2135FA7-6C55-48B5-A6E2-A16A6022659C}">
      <dgm:prSet/>
      <dgm:spPr/>
      <dgm:t>
        <a:bodyPr/>
        <a:lstStyle/>
        <a:p>
          <a:endParaRPr lang="sl-SI"/>
        </a:p>
      </dgm:t>
    </dgm:pt>
    <dgm:pt modelId="{58A7A4CB-F568-48B6-85E0-89E78016518D}" type="pres">
      <dgm:prSet presAssocID="{C084F3C2-A9A4-4E50-BE4B-AB083E5EB6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99104F-333E-40B8-A18B-AFF4DC386AE0}" type="pres">
      <dgm:prSet presAssocID="{C837D167-5DC1-4CFA-BCB2-CE4CA8F4D428}" presName="root" presStyleCnt="0"/>
      <dgm:spPr/>
    </dgm:pt>
    <dgm:pt modelId="{8BB3268C-1069-4809-98D8-5A7CE9C1820D}" type="pres">
      <dgm:prSet presAssocID="{C837D167-5DC1-4CFA-BCB2-CE4CA8F4D428}" presName="rootComposite" presStyleCnt="0"/>
      <dgm:spPr/>
    </dgm:pt>
    <dgm:pt modelId="{AEED027C-C036-41BF-BE96-03B2BD485D4E}" type="pres">
      <dgm:prSet presAssocID="{C837D167-5DC1-4CFA-BCB2-CE4CA8F4D428}" presName="rootText" presStyleLbl="node1" presStyleIdx="0" presStyleCnt="1" custScaleX="361521"/>
      <dgm:spPr/>
    </dgm:pt>
    <dgm:pt modelId="{4241634C-FBB5-4673-9479-5182110527A2}" type="pres">
      <dgm:prSet presAssocID="{C837D167-5DC1-4CFA-BCB2-CE4CA8F4D428}" presName="rootConnector" presStyleLbl="node1" presStyleIdx="0" presStyleCnt="1"/>
      <dgm:spPr/>
    </dgm:pt>
    <dgm:pt modelId="{B94617D2-BA53-4230-A77F-D64275CAF3B2}" type="pres">
      <dgm:prSet presAssocID="{C837D167-5DC1-4CFA-BCB2-CE4CA8F4D428}" presName="childShape" presStyleCnt="0"/>
      <dgm:spPr/>
    </dgm:pt>
    <dgm:pt modelId="{E14089C3-7567-4712-9C21-9C763963219B}" type="pres">
      <dgm:prSet presAssocID="{146E78A6-267C-4570-B661-54C29CEB847D}" presName="Name13" presStyleLbl="parChTrans1D2" presStyleIdx="0" presStyleCnt="5"/>
      <dgm:spPr/>
    </dgm:pt>
    <dgm:pt modelId="{6C5516EE-13F3-4D4B-B39C-B5B3C94C0E9D}" type="pres">
      <dgm:prSet presAssocID="{DDE7EBE5-132C-4F65-843D-EF69BA43265D}" presName="childText" presStyleLbl="bgAcc1" presStyleIdx="0" presStyleCnt="5" custScaleX="340165" custScaleY="90469" custLinFactNeighborX="-1250" custLinFactNeighborY="-13284">
        <dgm:presLayoutVars>
          <dgm:bulletEnabled val="1"/>
        </dgm:presLayoutVars>
      </dgm:prSet>
      <dgm:spPr/>
    </dgm:pt>
    <dgm:pt modelId="{58B7C148-FDB3-4DAB-93E8-7C1ADF36B611}" type="pres">
      <dgm:prSet presAssocID="{8FF880C3-8C8E-4457-BA94-649B3A3E5565}" presName="Name13" presStyleLbl="parChTrans1D2" presStyleIdx="1" presStyleCnt="5"/>
      <dgm:spPr/>
    </dgm:pt>
    <dgm:pt modelId="{0CC5C8C1-4A69-4CCB-93AB-1BDD17AA2698}" type="pres">
      <dgm:prSet presAssocID="{5EC5BF35-1434-4567-8454-B2B94B905C71}" presName="childText" presStyleLbl="bgAcc1" presStyleIdx="1" presStyleCnt="5" custScaleX="336324" custScaleY="120411" custLinFactNeighborX="1107" custLinFactNeighborY="-24797">
        <dgm:presLayoutVars>
          <dgm:bulletEnabled val="1"/>
        </dgm:presLayoutVars>
      </dgm:prSet>
      <dgm:spPr/>
    </dgm:pt>
    <dgm:pt modelId="{5117162B-7102-4FC2-94F2-DB0FDB9CC592}" type="pres">
      <dgm:prSet presAssocID="{46BC3E8B-7F8C-470C-BD99-A5D61A17C607}" presName="Name13" presStyleLbl="parChTrans1D2" presStyleIdx="2" presStyleCnt="5"/>
      <dgm:spPr/>
    </dgm:pt>
    <dgm:pt modelId="{39A84945-0E95-447B-8C5F-10AD10F6570E}" type="pres">
      <dgm:prSet presAssocID="{2696471F-DB10-450E-B7CC-1A60E1B90DA1}" presName="childText" presStyleLbl="bgAcc1" presStyleIdx="2" presStyleCnt="5" custScaleX="335337" custScaleY="82432" custLinFactNeighborX="1604" custLinFactNeighborY="-33470">
        <dgm:presLayoutVars>
          <dgm:bulletEnabled val="1"/>
        </dgm:presLayoutVars>
      </dgm:prSet>
      <dgm:spPr/>
    </dgm:pt>
    <dgm:pt modelId="{2DB8DC88-C62D-461F-88A3-087BD3AE0653}" type="pres">
      <dgm:prSet presAssocID="{2D78772A-11A1-4AFD-ADB5-A8F98FACF879}" presName="Name13" presStyleLbl="parChTrans1D2" presStyleIdx="3" presStyleCnt="5"/>
      <dgm:spPr/>
    </dgm:pt>
    <dgm:pt modelId="{CD10241D-799D-4D50-89C7-C3F44FFB4875}" type="pres">
      <dgm:prSet presAssocID="{717DB9CB-2AE3-4C96-91BD-9C6D04F42478}" presName="childText" presStyleLbl="bgAcc1" presStyleIdx="3" presStyleCnt="5" custScaleX="334060" custScaleY="79315" custLinFactNeighborX="2342" custLinFactNeighborY="-37411">
        <dgm:presLayoutVars>
          <dgm:bulletEnabled val="1"/>
        </dgm:presLayoutVars>
      </dgm:prSet>
      <dgm:spPr/>
    </dgm:pt>
    <dgm:pt modelId="{F307517D-A57A-4519-953C-8D5FC1293500}" type="pres">
      <dgm:prSet presAssocID="{66270108-DE7B-44FA-9032-2AEF40E80275}" presName="Name13" presStyleLbl="parChTrans1D2" presStyleIdx="4" presStyleCnt="5"/>
      <dgm:spPr/>
    </dgm:pt>
    <dgm:pt modelId="{E3D7B91A-3F00-4725-B0E9-23FE11CFF7B9}" type="pres">
      <dgm:prSet presAssocID="{FB5309E5-93E2-41C2-BE05-77827394366F}" presName="childText" presStyleLbl="bgAcc1" presStyleIdx="4" presStyleCnt="5" custScaleX="337006" custScaleY="183324" custLinFactNeighborX="-998" custLinFactNeighborY="-51529">
        <dgm:presLayoutVars>
          <dgm:bulletEnabled val="1"/>
        </dgm:presLayoutVars>
      </dgm:prSet>
      <dgm:spPr/>
    </dgm:pt>
  </dgm:ptLst>
  <dgm:cxnLst>
    <dgm:cxn modelId="{16498829-B94E-4DA4-BE55-291D4E141C8C}" srcId="{2696471F-DB10-450E-B7CC-1A60E1B90DA1}" destId="{13C3FB93-D3A0-4B8D-97DE-6F92A8FD9FFC}" srcOrd="0" destOrd="0" parTransId="{84EE7C52-F208-4DEE-A4C4-65FBF7616D7C}" sibTransId="{FB4502BC-3E21-4021-B763-D1A39F0185D3}"/>
    <dgm:cxn modelId="{5637FD5A-0BB5-4ABD-873A-CF33A552BD6E}" srcId="{DDE7EBE5-132C-4F65-843D-EF69BA43265D}" destId="{8DEC3B20-658E-4AAD-93C1-3469DF2C7A04}" srcOrd="0" destOrd="0" parTransId="{E1443B84-2D20-4B12-805B-5C4C8B8A4ED6}" sibTransId="{E10AD541-50EE-4423-8760-A8AE057EB706}"/>
    <dgm:cxn modelId="{5AAA5E22-E0AC-49D6-90FF-32573C801CC5}" type="presOf" srcId="{5EC5BF35-1434-4567-8454-B2B94B905C71}" destId="{0CC5C8C1-4A69-4CCB-93AB-1BDD17AA2698}" srcOrd="0" destOrd="0" presId="urn:microsoft.com/office/officeart/2005/8/layout/hierarchy3"/>
    <dgm:cxn modelId="{46BF20B3-BA26-4654-9D0F-E92018EF361A}" type="presOf" srcId="{2696471F-DB10-450E-B7CC-1A60E1B90DA1}" destId="{39A84945-0E95-447B-8C5F-10AD10F6570E}" srcOrd="0" destOrd="0" presId="urn:microsoft.com/office/officeart/2005/8/layout/hierarchy3"/>
    <dgm:cxn modelId="{7F067564-51F2-406B-8EC7-26EDC6CB541A}" type="presOf" srcId="{F0BD5C9F-BC53-485C-8AB0-6FA0BA85ED95}" destId="{E3D7B91A-3F00-4725-B0E9-23FE11CFF7B9}" srcOrd="0" destOrd="1" presId="urn:microsoft.com/office/officeart/2005/8/layout/hierarchy3"/>
    <dgm:cxn modelId="{818CA54B-95FE-4AE2-9651-2EB3997C6E33}" type="presOf" srcId="{66270108-DE7B-44FA-9032-2AEF40E80275}" destId="{F307517D-A57A-4519-953C-8D5FC1293500}" srcOrd="0" destOrd="0" presId="urn:microsoft.com/office/officeart/2005/8/layout/hierarchy3"/>
    <dgm:cxn modelId="{5852D4FC-8DA5-402C-B6C7-446642CB830D}" srcId="{5EC5BF35-1434-4567-8454-B2B94B905C71}" destId="{768C8860-62AF-4DB4-B45B-A6C8E766C8AD}" srcOrd="0" destOrd="0" parTransId="{25083F53-76D6-4989-A98E-63BE03B075BB}" sibTransId="{5D85F643-29A5-41D3-B6B1-2E05A2C83A9E}"/>
    <dgm:cxn modelId="{AB4A5AD4-33DE-407C-B75C-76539EFE9BD9}" srcId="{C084F3C2-A9A4-4E50-BE4B-AB083E5EB61C}" destId="{C837D167-5DC1-4CFA-BCB2-CE4CA8F4D428}" srcOrd="0" destOrd="0" parTransId="{20E702FA-A3F0-4715-8F6D-2FDF656F1DCA}" sibTransId="{35D00ADE-0EAB-4B1D-9A7B-0C25A618B8C9}"/>
    <dgm:cxn modelId="{F2135FA7-6C55-48B5-A6E2-A16A6022659C}" srcId="{F0BD5C9F-BC53-485C-8AB0-6FA0BA85ED95}" destId="{7F3AD003-F3FA-4978-9E02-4B7A5B489C0C}" srcOrd="0" destOrd="0" parTransId="{CDC8B3C4-CDF4-439D-BBB6-763F3CE447B6}" sibTransId="{B4D2EA86-4902-457E-943F-B6E7835B321D}"/>
    <dgm:cxn modelId="{2FFB6980-75EB-4DF8-96AB-6432B60D5922}" srcId="{C837D167-5DC1-4CFA-BCB2-CE4CA8F4D428}" destId="{DDE7EBE5-132C-4F65-843D-EF69BA43265D}" srcOrd="0" destOrd="0" parTransId="{146E78A6-267C-4570-B661-54C29CEB847D}" sibTransId="{1ED28592-DD06-4E7A-9265-FFC6B159C48D}"/>
    <dgm:cxn modelId="{BEA0DFF0-0258-4090-A8F1-11E8C2D878C2}" type="presOf" srcId="{FB5309E5-93E2-41C2-BE05-77827394366F}" destId="{E3D7B91A-3F00-4725-B0E9-23FE11CFF7B9}" srcOrd="0" destOrd="0" presId="urn:microsoft.com/office/officeart/2005/8/layout/hierarchy3"/>
    <dgm:cxn modelId="{07C412B3-9F0B-44D9-A17B-594E5462DBA8}" type="presOf" srcId="{8FF880C3-8C8E-4457-BA94-649B3A3E5565}" destId="{58B7C148-FDB3-4DAB-93E8-7C1ADF36B611}" srcOrd="0" destOrd="0" presId="urn:microsoft.com/office/officeart/2005/8/layout/hierarchy3"/>
    <dgm:cxn modelId="{5FC19259-0FC9-4867-934D-0296BE391C10}" type="presOf" srcId="{768C8860-62AF-4DB4-B45B-A6C8E766C8AD}" destId="{0CC5C8C1-4A69-4CCB-93AB-1BDD17AA2698}" srcOrd="0" destOrd="1" presId="urn:microsoft.com/office/officeart/2005/8/layout/hierarchy3"/>
    <dgm:cxn modelId="{980EA3D2-92E6-4A8B-8343-0AF6D1F8403B}" type="presOf" srcId="{C837D167-5DC1-4CFA-BCB2-CE4CA8F4D428}" destId="{AEED027C-C036-41BF-BE96-03B2BD485D4E}" srcOrd="0" destOrd="0" presId="urn:microsoft.com/office/officeart/2005/8/layout/hierarchy3"/>
    <dgm:cxn modelId="{BEC106F5-8762-4152-8DB0-45F2C3D6AAC5}" type="presOf" srcId="{46BC3E8B-7F8C-470C-BD99-A5D61A17C607}" destId="{5117162B-7102-4FC2-94F2-DB0FDB9CC592}" srcOrd="0" destOrd="0" presId="urn:microsoft.com/office/officeart/2005/8/layout/hierarchy3"/>
    <dgm:cxn modelId="{63608C83-1727-40CE-943B-1FDB502AF7C6}" srcId="{C837D167-5DC1-4CFA-BCB2-CE4CA8F4D428}" destId="{717DB9CB-2AE3-4C96-91BD-9C6D04F42478}" srcOrd="3" destOrd="0" parTransId="{2D78772A-11A1-4AFD-ADB5-A8F98FACF879}" sibTransId="{0362DCF1-1FB7-40E1-A390-E80545F1CFC3}"/>
    <dgm:cxn modelId="{C3203A39-B748-499B-BBF1-6534EF386CF2}" srcId="{C837D167-5DC1-4CFA-BCB2-CE4CA8F4D428}" destId="{FB5309E5-93E2-41C2-BE05-77827394366F}" srcOrd="4" destOrd="0" parTransId="{66270108-DE7B-44FA-9032-2AEF40E80275}" sibTransId="{4FEE1B14-4CD4-41D2-A20D-BBE00D5C87EA}"/>
    <dgm:cxn modelId="{91058F5E-095D-4732-88E2-C7603FC1083F}" srcId="{C837D167-5DC1-4CFA-BCB2-CE4CA8F4D428}" destId="{2696471F-DB10-450E-B7CC-1A60E1B90DA1}" srcOrd="2" destOrd="0" parTransId="{46BC3E8B-7F8C-470C-BD99-A5D61A17C607}" sibTransId="{E6CD6214-A2CA-4312-92FE-73F4C550CCC4}"/>
    <dgm:cxn modelId="{B7BB24F3-A034-4003-B5B9-EEE11502EAE6}" type="presOf" srcId="{C837D167-5DC1-4CFA-BCB2-CE4CA8F4D428}" destId="{4241634C-FBB5-4673-9479-5182110527A2}" srcOrd="1" destOrd="0" presId="urn:microsoft.com/office/officeart/2005/8/layout/hierarchy3"/>
    <dgm:cxn modelId="{D84D7550-A984-42CA-97C6-F3313AC4EFE1}" type="presOf" srcId="{8DEC3B20-658E-4AAD-93C1-3469DF2C7A04}" destId="{6C5516EE-13F3-4D4B-B39C-B5B3C94C0E9D}" srcOrd="0" destOrd="1" presId="urn:microsoft.com/office/officeart/2005/8/layout/hierarchy3"/>
    <dgm:cxn modelId="{54080CF9-0C69-409B-B8DE-510958D1410A}" type="presOf" srcId="{2D78772A-11A1-4AFD-ADB5-A8F98FACF879}" destId="{2DB8DC88-C62D-461F-88A3-087BD3AE0653}" srcOrd="0" destOrd="0" presId="urn:microsoft.com/office/officeart/2005/8/layout/hierarchy3"/>
    <dgm:cxn modelId="{BAD6CC55-D80E-4F12-950E-32DE329DED29}" type="presOf" srcId="{DDE7EBE5-132C-4F65-843D-EF69BA43265D}" destId="{6C5516EE-13F3-4D4B-B39C-B5B3C94C0E9D}" srcOrd="0" destOrd="0" presId="urn:microsoft.com/office/officeart/2005/8/layout/hierarchy3"/>
    <dgm:cxn modelId="{82467157-E9D6-4A87-B1D8-91AC038690B4}" type="presOf" srcId="{7F3AD003-F3FA-4978-9E02-4B7A5B489C0C}" destId="{E3D7B91A-3F00-4725-B0E9-23FE11CFF7B9}" srcOrd="0" destOrd="2" presId="urn:microsoft.com/office/officeart/2005/8/layout/hierarchy3"/>
    <dgm:cxn modelId="{18C63E16-DFD0-4105-975B-9F07D00E2B56}" srcId="{FB5309E5-93E2-41C2-BE05-77827394366F}" destId="{F0BD5C9F-BC53-485C-8AB0-6FA0BA85ED95}" srcOrd="0" destOrd="0" parTransId="{68C49A4D-721D-41C2-892A-B2252FAF7EC8}" sibTransId="{509328EC-4A68-4A7D-8371-319B7E0018AA}"/>
    <dgm:cxn modelId="{0B055B28-A273-49AE-AE4D-6F34A0F21341}" srcId="{C837D167-5DC1-4CFA-BCB2-CE4CA8F4D428}" destId="{5EC5BF35-1434-4567-8454-B2B94B905C71}" srcOrd="1" destOrd="0" parTransId="{8FF880C3-8C8E-4457-BA94-649B3A3E5565}" sibTransId="{AA055B50-F126-4D36-98CC-4A58591F0865}"/>
    <dgm:cxn modelId="{5A9FDD80-A124-469A-B86E-74F920596D0A}" type="presOf" srcId="{717DB9CB-2AE3-4C96-91BD-9C6D04F42478}" destId="{CD10241D-799D-4D50-89C7-C3F44FFB4875}" srcOrd="0" destOrd="0" presId="urn:microsoft.com/office/officeart/2005/8/layout/hierarchy3"/>
    <dgm:cxn modelId="{6D733EAF-0BD2-4490-A5BC-492A4667BA40}" type="presOf" srcId="{C084F3C2-A9A4-4E50-BE4B-AB083E5EB61C}" destId="{58A7A4CB-F568-48B6-85E0-89E78016518D}" srcOrd="0" destOrd="0" presId="urn:microsoft.com/office/officeart/2005/8/layout/hierarchy3"/>
    <dgm:cxn modelId="{B18FB2F7-7A4F-4458-BA9F-24E8E46B37D5}" type="presOf" srcId="{146E78A6-267C-4570-B661-54C29CEB847D}" destId="{E14089C3-7567-4712-9C21-9C763963219B}" srcOrd="0" destOrd="0" presId="urn:microsoft.com/office/officeart/2005/8/layout/hierarchy3"/>
    <dgm:cxn modelId="{7BBCFFDE-0408-4FB0-B95E-BE975A912335}" type="presOf" srcId="{13C3FB93-D3A0-4B8D-97DE-6F92A8FD9FFC}" destId="{39A84945-0E95-447B-8C5F-10AD10F6570E}" srcOrd="0" destOrd="1" presId="urn:microsoft.com/office/officeart/2005/8/layout/hierarchy3"/>
    <dgm:cxn modelId="{02CEEA64-A702-4A88-91E9-7034560BE436}" type="presParOf" srcId="{58A7A4CB-F568-48B6-85E0-89E78016518D}" destId="{2B99104F-333E-40B8-A18B-AFF4DC386AE0}" srcOrd="0" destOrd="0" presId="urn:microsoft.com/office/officeart/2005/8/layout/hierarchy3"/>
    <dgm:cxn modelId="{BAC02F22-32D4-4899-BD57-17DF605944B7}" type="presParOf" srcId="{2B99104F-333E-40B8-A18B-AFF4DC386AE0}" destId="{8BB3268C-1069-4809-98D8-5A7CE9C1820D}" srcOrd="0" destOrd="0" presId="urn:microsoft.com/office/officeart/2005/8/layout/hierarchy3"/>
    <dgm:cxn modelId="{5BBEB76F-EF2A-45F5-A94C-ABCC1111CCD1}" type="presParOf" srcId="{8BB3268C-1069-4809-98D8-5A7CE9C1820D}" destId="{AEED027C-C036-41BF-BE96-03B2BD485D4E}" srcOrd="0" destOrd="0" presId="urn:microsoft.com/office/officeart/2005/8/layout/hierarchy3"/>
    <dgm:cxn modelId="{BB28EBA5-2A0C-4D28-B0EB-2A8F6C9639FE}" type="presParOf" srcId="{8BB3268C-1069-4809-98D8-5A7CE9C1820D}" destId="{4241634C-FBB5-4673-9479-5182110527A2}" srcOrd="1" destOrd="0" presId="urn:microsoft.com/office/officeart/2005/8/layout/hierarchy3"/>
    <dgm:cxn modelId="{FE272D4A-35D6-4DFA-B0BB-617472CDC059}" type="presParOf" srcId="{2B99104F-333E-40B8-A18B-AFF4DC386AE0}" destId="{B94617D2-BA53-4230-A77F-D64275CAF3B2}" srcOrd="1" destOrd="0" presId="urn:microsoft.com/office/officeart/2005/8/layout/hierarchy3"/>
    <dgm:cxn modelId="{ABDD3F93-A54D-4896-B010-AEBB36D5435C}" type="presParOf" srcId="{B94617D2-BA53-4230-A77F-D64275CAF3B2}" destId="{E14089C3-7567-4712-9C21-9C763963219B}" srcOrd="0" destOrd="0" presId="urn:microsoft.com/office/officeart/2005/8/layout/hierarchy3"/>
    <dgm:cxn modelId="{06553B53-0E58-4034-AC89-9CE92B59D099}" type="presParOf" srcId="{B94617D2-BA53-4230-A77F-D64275CAF3B2}" destId="{6C5516EE-13F3-4D4B-B39C-B5B3C94C0E9D}" srcOrd="1" destOrd="0" presId="urn:microsoft.com/office/officeart/2005/8/layout/hierarchy3"/>
    <dgm:cxn modelId="{75DB8813-8B17-4DCB-B6C1-39E64CB27D7C}" type="presParOf" srcId="{B94617D2-BA53-4230-A77F-D64275CAF3B2}" destId="{58B7C148-FDB3-4DAB-93E8-7C1ADF36B611}" srcOrd="2" destOrd="0" presId="urn:microsoft.com/office/officeart/2005/8/layout/hierarchy3"/>
    <dgm:cxn modelId="{841C28DB-65B7-4911-953F-15049C2B4911}" type="presParOf" srcId="{B94617D2-BA53-4230-A77F-D64275CAF3B2}" destId="{0CC5C8C1-4A69-4CCB-93AB-1BDD17AA2698}" srcOrd="3" destOrd="0" presId="urn:microsoft.com/office/officeart/2005/8/layout/hierarchy3"/>
    <dgm:cxn modelId="{BA0B2415-1E40-4146-92F2-0D71E31A6EA3}" type="presParOf" srcId="{B94617D2-BA53-4230-A77F-D64275CAF3B2}" destId="{5117162B-7102-4FC2-94F2-DB0FDB9CC592}" srcOrd="4" destOrd="0" presId="urn:microsoft.com/office/officeart/2005/8/layout/hierarchy3"/>
    <dgm:cxn modelId="{623424B7-B6BD-4D86-AEA0-10FE3A59ED3D}" type="presParOf" srcId="{B94617D2-BA53-4230-A77F-D64275CAF3B2}" destId="{39A84945-0E95-447B-8C5F-10AD10F6570E}" srcOrd="5" destOrd="0" presId="urn:microsoft.com/office/officeart/2005/8/layout/hierarchy3"/>
    <dgm:cxn modelId="{289B7738-EA14-4F7B-AD1F-B54FCDDE24DA}" type="presParOf" srcId="{B94617D2-BA53-4230-A77F-D64275CAF3B2}" destId="{2DB8DC88-C62D-461F-88A3-087BD3AE0653}" srcOrd="6" destOrd="0" presId="urn:microsoft.com/office/officeart/2005/8/layout/hierarchy3"/>
    <dgm:cxn modelId="{4821A19C-8D8F-400D-BEA9-DDE0E9F6C119}" type="presParOf" srcId="{B94617D2-BA53-4230-A77F-D64275CAF3B2}" destId="{CD10241D-799D-4D50-89C7-C3F44FFB4875}" srcOrd="7" destOrd="0" presId="urn:microsoft.com/office/officeart/2005/8/layout/hierarchy3"/>
    <dgm:cxn modelId="{E8F39276-002E-423E-BB41-7ED304F6BC41}" type="presParOf" srcId="{B94617D2-BA53-4230-A77F-D64275CAF3B2}" destId="{F307517D-A57A-4519-953C-8D5FC1293500}" srcOrd="8" destOrd="0" presId="urn:microsoft.com/office/officeart/2005/8/layout/hierarchy3"/>
    <dgm:cxn modelId="{09E50E1B-7F7D-4B85-B3DF-7DD708EBFF34}" type="presParOf" srcId="{B94617D2-BA53-4230-A77F-D64275CAF3B2}" destId="{E3D7B91A-3F00-4725-B0E9-23FE11CFF7B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B2FD85-EE05-4B6D-9AFA-988C37D02660}" type="doc">
      <dgm:prSet loTypeId="urn:microsoft.com/office/officeart/2005/8/layout/hierarchy3" loCatId="hierarchy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sl-SI"/>
        </a:p>
      </dgm:t>
    </dgm:pt>
    <dgm:pt modelId="{FA11B2DF-00FD-4A91-9C7D-869DF4EF64E4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NSP (21 – 27)</a:t>
          </a:r>
          <a:endParaRPr lang="sl-SI" dirty="0">
            <a:latin typeface="Republika" panose="02000506040000020004"/>
          </a:endParaRPr>
        </a:p>
      </dgm:t>
    </dgm:pt>
    <dgm:pt modelId="{2EB70028-ED91-4ED8-BE1B-D8160333985A}" type="parTrans" cxnId="{36F3B06F-26DB-4C40-9356-52B704EB5D31}">
      <dgm:prSet/>
      <dgm:spPr/>
      <dgm:t>
        <a:bodyPr/>
        <a:lstStyle/>
        <a:p>
          <a:endParaRPr lang="sl-SI"/>
        </a:p>
      </dgm:t>
    </dgm:pt>
    <dgm:pt modelId="{E5786B7D-5C10-412E-B653-C58F9EEDEA7E}" type="sibTrans" cxnId="{36F3B06F-26DB-4C40-9356-52B704EB5D31}">
      <dgm:prSet/>
      <dgm:spPr/>
      <dgm:t>
        <a:bodyPr/>
        <a:lstStyle/>
        <a:p>
          <a:endParaRPr lang="sl-SI"/>
        </a:p>
      </dgm:t>
    </dgm:pt>
    <dgm:pt modelId="{6EFCA869-821F-4CDD-8C33-705BC505A5DF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Vrednotenje </a:t>
          </a:r>
          <a:endParaRPr lang="sl-SI" sz="1800" dirty="0">
            <a:latin typeface="Republika" panose="02000506040000020004"/>
          </a:endParaRPr>
        </a:p>
      </dgm:t>
    </dgm:pt>
    <dgm:pt modelId="{4F4D41D5-6E6E-4C1B-8BC2-282C4ACBCF5B}" type="parTrans" cxnId="{CED4F145-2844-425E-A52D-8C9883C099D0}">
      <dgm:prSet/>
      <dgm:spPr/>
      <dgm:t>
        <a:bodyPr/>
        <a:lstStyle/>
        <a:p>
          <a:endParaRPr lang="sl-SI"/>
        </a:p>
      </dgm:t>
    </dgm:pt>
    <dgm:pt modelId="{F7961425-603D-449C-872B-BCF3F60843A0}" type="sibTrans" cxnId="{CED4F145-2844-425E-A52D-8C9883C099D0}">
      <dgm:prSet/>
      <dgm:spPr/>
      <dgm:t>
        <a:bodyPr/>
        <a:lstStyle/>
        <a:p>
          <a:endParaRPr lang="sl-SI"/>
        </a:p>
      </dgm:t>
    </dgm:pt>
    <dgm:pt modelId="{20AF97D9-9B5E-4CDF-AA6F-CB35EC9E0EAA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svoja navodila</a:t>
          </a:r>
          <a:endParaRPr lang="sl-SI" sz="1500" dirty="0">
            <a:latin typeface="Republika" panose="02000506040000020004"/>
          </a:endParaRPr>
        </a:p>
      </dgm:t>
    </dgm:pt>
    <dgm:pt modelId="{46728477-204C-4349-A651-A92393BD99C0}" type="parTrans" cxnId="{72255523-19F3-496E-AFB3-6D52A9017EA0}">
      <dgm:prSet/>
      <dgm:spPr/>
      <dgm:t>
        <a:bodyPr/>
        <a:lstStyle/>
        <a:p>
          <a:endParaRPr lang="sl-SI"/>
        </a:p>
      </dgm:t>
    </dgm:pt>
    <dgm:pt modelId="{41A3E2C3-D3EB-472F-B4DF-105B67B69FB0}" type="sibTrans" cxnId="{72255523-19F3-496E-AFB3-6D52A9017EA0}">
      <dgm:prSet/>
      <dgm:spPr/>
      <dgm:t>
        <a:bodyPr/>
        <a:lstStyle/>
        <a:p>
          <a:endParaRPr lang="sl-SI"/>
        </a:p>
      </dgm:t>
    </dgm:pt>
    <dgm:pt modelId="{B3AA7763-7BE3-465C-9C09-F6176BE95FDD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Proces načrtovanja  </a:t>
          </a:r>
          <a:endParaRPr lang="sl-SI" sz="1800" dirty="0">
            <a:latin typeface="Republika" panose="02000506040000020004"/>
          </a:endParaRPr>
        </a:p>
      </dgm:t>
    </dgm:pt>
    <dgm:pt modelId="{3CF3A2CC-0BA9-4D00-A22D-FF15F604361A}" type="parTrans" cxnId="{C90C12F0-2313-488B-B63E-0C14BC741355}">
      <dgm:prSet/>
      <dgm:spPr/>
      <dgm:t>
        <a:bodyPr/>
        <a:lstStyle/>
        <a:p>
          <a:endParaRPr lang="sl-SI"/>
        </a:p>
      </dgm:t>
    </dgm:pt>
    <dgm:pt modelId="{1E8527A9-E0F8-49F2-A7B0-44357CB391F4}" type="sibTrans" cxnId="{C90C12F0-2313-488B-B63E-0C14BC741355}">
      <dgm:prSet/>
      <dgm:spPr/>
      <dgm:t>
        <a:bodyPr/>
        <a:lstStyle/>
        <a:p>
          <a:endParaRPr lang="sl-SI"/>
        </a:p>
      </dgm:t>
    </dgm:pt>
    <dgm:pt modelId="{D8816932-B153-4416-AC9A-0E53D67FEFD1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kratek povzetek in sklic na NFU (izvaja v eMA2)</a:t>
          </a:r>
          <a:endParaRPr lang="sl-SI" sz="1500" dirty="0">
            <a:latin typeface="Republika" panose="02000506040000020004"/>
          </a:endParaRPr>
        </a:p>
      </dgm:t>
    </dgm:pt>
    <dgm:pt modelId="{A211E433-557A-4671-AB67-14B943C8F832}" type="parTrans" cxnId="{B394B2D0-8FD9-4047-8DD9-65A89D5956CF}">
      <dgm:prSet/>
      <dgm:spPr/>
      <dgm:t>
        <a:bodyPr/>
        <a:lstStyle/>
        <a:p>
          <a:endParaRPr lang="sl-SI"/>
        </a:p>
      </dgm:t>
    </dgm:pt>
    <dgm:pt modelId="{34D9B5BE-7533-498D-B1D0-4B644C9F7A7D}" type="sibTrans" cxnId="{B394B2D0-8FD9-4047-8DD9-65A89D5956CF}">
      <dgm:prSet/>
      <dgm:spPr/>
      <dgm:t>
        <a:bodyPr/>
        <a:lstStyle/>
        <a:p>
          <a:endParaRPr lang="sl-SI"/>
        </a:p>
      </dgm:t>
    </dgm:pt>
    <dgm:pt modelId="{13E5ADE4-DAA9-401D-AD43-A07B271BB8A5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NPO</a:t>
          </a:r>
          <a:endParaRPr lang="sl-SI" sz="1800" dirty="0">
            <a:latin typeface="Republika" panose="02000506040000020004"/>
          </a:endParaRPr>
        </a:p>
      </dgm:t>
    </dgm:pt>
    <dgm:pt modelId="{3FE3819D-D0E5-4078-9400-62E20BD6A8A6}" type="parTrans" cxnId="{C9042926-C3BA-4D72-BAF1-8F737609B9E6}">
      <dgm:prSet/>
      <dgm:spPr/>
      <dgm:t>
        <a:bodyPr/>
        <a:lstStyle/>
        <a:p>
          <a:endParaRPr lang="sl-SI"/>
        </a:p>
      </dgm:t>
    </dgm:pt>
    <dgm:pt modelId="{FC922B48-69DC-45C6-8169-CED3B3413F31}" type="sibTrans" cxnId="{C9042926-C3BA-4D72-BAF1-8F737609B9E6}">
      <dgm:prSet/>
      <dgm:spPr/>
      <dgm:t>
        <a:bodyPr/>
        <a:lstStyle/>
        <a:p>
          <a:endParaRPr lang="sl-SI"/>
        </a:p>
      </dgm:t>
    </dgm:pt>
    <dgm:pt modelId="{CEF2776A-1037-4429-9140-D67BFE8545CC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postopek</a:t>
          </a:r>
          <a:endParaRPr lang="sl-SI" sz="1500" dirty="0">
            <a:latin typeface="Republika" panose="02000506040000020004"/>
          </a:endParaRPr>
        </a:p>
      </dgm:t>
    </dgm:pt>
    <dgm:pt modelId="{82F59540-4355-4FFD-A531-69FC87B00750}" type="parTrans" cxnId="{371AAD35-1EC7-4C71-9DE6-F909DF6EE11E}">
      <dgm:prSet/>
      <dgm:spPr/>
      <dgm:t>
        <a:bodyPr/>
        <a:lstStyle/>
        <a:p>
          <a:endParaRPr lang="sl-SI"/>
        </a:p>
      </dgm:t>
    </dgm:pt>
    <dgm:pt modelId="{C0839F8D-403E-49D3-BC0E-2DDC0AC5F0D6}" type="sibTrans" cxnId="{371AAD35-1EC7-4C71-9DE6-F909DF6EE11E}">
      <dgm:prSet/>
      <dgm:spPr/>
      <dgm:t>
        <a:bodyPr/>
        <a:lstStyle/>
        <a:p>
          <a:endParaRPr lang="sl-SI"/>
        </a:p>
      </dgm:t>
    </dgm:pt>
    <dgm:pt modelId="{EA4304C9-19BD-4E72-8E0B-607BE36D8157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/>
          <a:r>
            <a:rPr lang="sl-SI" sz="1800" dirty="0" smtClean="0">
              <a:latin typeface="Republika" panose="02000506040000020004"/>
            </a:rPr>
            <a:t>Predloge za vloge (NPO in JR) v eMA2</a:t>
          </a:r>
          <a:endParaRPr lang="sl-SI" sz="1800" dirty="0">
            <a:latin typeface="Republika" panose="02000506040000020004"/>
          </a:endParaRPr>
        </a:p>
      </dgm:t>
    </dgm:pt>
    <dgm:pt modelId="{6C1BC445-C0BA-48C3-BA11-521AB4465C8B}" type="parTrans" cxnId="{B71686F0-22F0-469F-AD6B-488CA2493BF1}">
      <dgm:prSet/>
      <dgm:spPr/>
      <dgm:t>
        <a:bodyPr/>
        <a:lstStyle/>
        <a:p>
          <a:endParaRPr lang="sl-SI"/>
        </a:p>
      </dgm:t>
    </dgm:pt>
    <dgm:pt modelId="{0C94AE25-F6C4-43DE-8D61-A9B5BDF112B4}" type="sibTrans" cxnId="{B71686F0-22F0-469F-AD6B-488CA2493BF1}">
      <dgm:prSet/>
      <dgm:spPr/>
      <dgm:t>
        <a:bodyPr/>
        <a:lstStyle/>
        <a:p>
          <a:endParaRPr lang="sl-SI"/>
        </a:p>
      </dgm:t>
    </dgm:pt>
    <dgm:pt modelId="{6CC407B3-FB89-4361-9332-6BA06EBC8418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800" dirty="0" smtClean="0">
              <a:latin typeface="Republika" panose="02000506040000020004"/>
            </a:rPr>
            <a:t>Spremljanje in poročanje</a:t>
          </a:r>
          <a:endParaRPr lang="sl-SI" sz="1800" dirty="0">
            <a:latin typeface="Republika" panose="02000506040000020004"/>
          </a:endParaRPr>
        </a:p>
      </dgm:t>
    </dgm:pt>
    <dgm:pt modelId="{732E5234-4765-444E-A33E-BF75B0C3B296}" type="parTrans" cxnId="{80445EA8-00AA-4E98-80C0-063378AB2E32}">
      <dgm:prSet/>
      <dgm:spPr/>
      <dgm:t>
        <a:bodyPr/>
        <a:lstStyle/>
        <a:p>
          <a:endParaRPr lang="sl-SI"/>
        </a:p>
      </dgm:t>
    </dgm:pt>
    <dgm:pt modelId="{0F52D67C-B0D7-4DF5-A125-69353C22CEB2}" type="sibTrans" cxnId="{80445EA8-00AA-4E98-80C0-063378AB2E32}">
      <dgm:prSet/>
      <dgm:spPr/>
      <dgm:t>
        <a:bodyPr/>
        <a:lstStyle/>
        <a:p>
          <a:endParaRPr lang="sl-SI"/>
        </a:p>
      </dgm:t>
    </dgm:pt>
    <dgm:pt modelId="{35338BEB-554F-4F7F-8D52-3509DB967BE2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ts val="0"/>
            </a:spcAft>
          </a:pPr>
          <a:r>
            <a:rPr lang="sl-SI" sz="1500" dirty="0" smtClean="0">
              <a:latin typeface="Republika" panose="02000506040000020004"/>
            </a:rPr>
            <a:t>Postopek priprave poročil </a:t>
          </a:r>
          <a:endParaRPr lang="sl-SI" sz="1500" dirty="0">
            <a:latin typeface="Republika" panose="02000506040000020004"/>
          </a:endParaRPr>
        </a:p>
      </dgm:t>
    </dgm:pt>
    <dgm:pt modelId="{A878FAD8-4A62-4BF9-950E-6201C71265B7}" type="parTrans" cxnId="{B23067AB-15F8-4F2E-8C69-BBDB2A5E9B88}">
      <dgm:prSet/>
      <dgm:spPr/>
      <dgm:t>
        <a:bodyPr/>
        <a:lstStyle/>
        <a:p>
          <a:endParaRPr lang="sl-SI"/>
        </a:p>
      </dgm:t>
    </dgm:pt>
    <dgm:pt modelId="{33460AB2-AFB3-4F97-B56C-CC7F82D4A6AA}" type="sibTrans" cxnId="{B23067AB-15F8-4F2E-8C69-BBDB2A5E9B88}">
      <dgm:prSet/>
      <dgm:spPr/>
      <dgm:t>
        <a:bodyPr/>
        <a:lstStyle/>
        <a:p>
          <a:endParaRPr lang="sl-SI"/>
        </a:p>
      </dgm:t>
    </dgm:pt>
    <dgm:pt modelId="{40205B17-2FB5-4B78-8D64-83AA79366562}">
      <dgm:prSet custT="1"/>
      <dgm:spPr>
        <a:ln>
          <a:solidFill>
            <a:srgbClr val="0070C0"/>
          </a:solidFill>
        </a:ln>
      </dgm:spPr>
      <dgm:t>
        <a:bodyPr/>
        <a:lstStyle/>
        <a:p>
          <a:pPr rtl="0">
            <a:spcAft>
              <a:spcPct val="15000"/>
            </a:spcAft>
          </a:pPr>
          <a:r>
            <a:rPr lang="sl-SI" sz="1300" dirty="0" smtClean="0">
              <a:latin typeface="Republika" panose="02000506040000020004"/>
            </a:rPr>
            <a:t>poročila o izvajanju </a:t>
          </a:r>
          <a:r>
            <a:rPr lang="sl-SI" sz="1050" dirty="0" smtClean="0">
              <a:latin typeface="Republika" panose="02000506040000020004"/>
            </a:rPr>
            <a:t>(finančna, razširjena  in vsebinska poročila,  letni pregled smotrnosti, Ocena o izidu vmesnega pregleda ter končna dodelitev zneska prožnosti, Končno poročilo o smotrnosti</a:t>
          </a:r>
          <a:r>
            <a:rPr lang="sl-SI" sz="1050" dirty="0" smtClean="0"/>
            <a:t>)</a:t>
          </a:r>
          <a:endParaRPr lang="sl-SI" sz="1050" dirty="0"/>
        </a:p>
      </dgm:t>
    </dgm:pt>
    <dgm:pt modelId="{7B4AA016-B6BE-4C69-9DF9-80D8F2824230}" type="parTrans" cxnId="{C0EF2FBA-A805-4FF3-A15F-D6F9D776F3F1}">
      <dgm:prSet/>
      <dgm:spPr/>
      <dgm:t>
        <a:bodyPr/>
        <a:lstStyle/>
        <a:p>
          <a:endParaRPr lang="sl-SI"/>
        </a:p>
      </dgm:t>
    </dgm:pt>
    <dgm:pt modelId="{1A3C6731-F39D-47D3-AAFD-C1C7DAEE7093}" type="sibTrans" cxnId="{C0EF2FBA-A805-4FF3-A15F-D6F9D776F3F1}">
      <dgm:prSet/>
      <dgm:spPr/>
      <dgm:t>
        <a:bodyPr/>
        <a:lstStyle/>
        <a:p>
          <a:endParaRPr lang="sl-SI"/>
        </a:p>
      </dgm:t>
    </dgm:pt>
    <dgm:pt modelId="{37C4251A-FA4C-43C5-A923-3CFCDC499A6D}" type="pres">
      <dgm:prSet presAssocID="{9FB2FD85-EE05-4B6D-9AFA-988C37D026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4ECF7D-40AC-4BBF-93D4-81886CC19589}" type="pres">
      <dgm:prSet presAssocID="{FA11B2DF-00FD-4A91-9C7D-869DF4EF64E4}" presName="root" presStyleCnt="0"/>
      <dgm:spPr/>
    </dgm:pt>
    <dgm:pt modelId="{57F090A6-CF12-4CCD-B956-7069F4CE568D}" type="pres">
      <dgm:prSet presAssocID="{FA11B2DF-00FD-4A91-9C7D-869DF4EF64E4}" presName="rootComposite" presStyleCnt="0"/>
      <dgm:spPr/>
    </dgm:pt>
    <dgm:pt modelId="{12AE32A4-B964-4854-91CF-D8047CD0BF7D}" type="pres">
      <dgm:prSet presAssocID="{FA11B2DF-00FD-4A91-9C7D-869DF4EF64E4}" presName="rootText" presStyleLbl="node1" presStyleIdx="0" presStyleCnt="1" custScaleX="378337" custLinFactNeighborX="-6428" custLinFactNeighborY="-370"/>
      <dgm:spPr/>
    </dgm:pt>
    <dgm:pt modelId="{DCE94B90-06F0-414F-84C4-2142B82BAD1A}" type="pres">
      <dgm:prSet presAssocID="{FA11B2DF-00FD-4A91-9C7D-869DF4EF64E4}" presName="rootConnector" presStyleLbl="node1" presStyleIdx="0" presStyleCnt="1"/>
      <dgm:spPr/>
    </dgm:pt>
    <dgm:pt modelId="{B04F81A9-131B-48F4-8666-6F5379B9B88E}" type="pres">
      <dgm:prSet presAssocID="{FA11B2DF-00FD-4A91-9C7D-869DF4EF64E4}" presName="childShape" presStyleCnt="0"/>
      <dgm:spPr/>
    </dgm:pt>
    <dgm:pt modelId="{C9270C09-592F-4806-BE73-D55BF3D7469F}" type="pres">
      <dgm:prSet presAssocID="{4F4D41D5-6E6E-4C1B-8BC2-282C4ACBCF5B}" presName="Name13" presStyleLbl="parChTrans1D2" presStyleIdx="0" presStyleCnt="5"/>
      <dgm:spPr/>
    </dgm:pt>
    <dgm:pt modelId="{3B521489-8E71-41AF-905A-EF46DF051AC1}" type="pres">
      <dgm:prSet presAssocID="{6EFCA869-821F-4CDD-8C33-705BC505A5DF}" presName="childText" presStyleLbl="bgAcc1" presStyleIdx="0" presStyleCnt="5" custScaleX="358304" custScaleY="80379" custLinFactNeighborX="4808" custLinFactNeighborY="-13702">
        <dgm:presLayoutVars>
          <dgm:bulletEnabled val="1"/>
        </dgm:presLayoutVars>
      </dgm:prSet>
      <dgm:spPr/>
    </dgm:pt>
    <dgm:pt modelId="{C51D6749-9314-47DE-B85C-24914B4101DC}" type="pres">
      <dgm:prSet presAssocID="{3CF3A2CC-0BA9-4D00-A22D-FF15F604361A}" presName="Name13" presStyleLbl="parChTrans1D2" presStyleIdx="1" presStyleCnt="5"/>
      <dgm:spPr/>
    </dgm:pt>
    <dgm:pt modelId="{B905B0E7-D51F-453C-9244-8515C65A4F2A}" type="pres">
      <dgm:prSet presAssocID="{B3AA7763-7BE3-465C-9C09-F6176BE95FDD}" presName="childText" presStyleLbl="bgAcc1" presStyleIdx="1" presStyleCnt="5" custScaleX="358415" custScaleY="130142" custLinFactNeighborX="5204" custLinFactNeighborY="-20887">
        <dgm:presLayoutVars>
          <dgm:bulletEnabled val="1"/>
        </dgm:presLayoutVars>
      </dgm:prSet>
      <dgm:spPr/>
    </dgm:pt>
    <dgm:pt modelId="{D9E07C4E-8A6E-4E4A-A8FB-BCC00CFFB6BD}" type="pres">
      <dgm:prSet presAssocID="{3FE3819D-D0E5-4078-9400-62E20BD6A8A6}" presName="Name13" presStyleLbl="parChTrans1D2" presStyleIdx="2" presStyleCnt="5"/>
      <dgm:spPr/>
    </dgm:pt>
    <dgm:pt modelId="{733C4EC6-DCC3-4F6D-AA06-EE5106EC4D10}" type="pres">
      <dgm:prSet presAssocID="{13E5ADE4-DAA9-401D-AD43-A07B271BB8A5}" presName="childText" presStyleLbl="bgAcc1" presStyleIdx="2" presStyleCnt="5" custScaleX="361474" custScaleY="90715" custLinFactNeighborX="711" custLinFactNeighborY="-24537">
        <dgm:presLayoutVars>
          <dgm:bulletEnabled val="1"/>
        </dgm:presLayoutVars>
      </dgm:prSet>
      <dgm:spPr/>
    </dgm:pt>
    <dgm:pt modelId="{9517CB3A-8CDB-4086-A75B-A41444B1AE98}" type="pres">
      <dgm:prSet presAssocID="{6C1BC445-C0BA-48C3-BA11-521AB4465C8B}" presName="Name13" presStyleLbl="parChTrans1D2" presStyleIdx="3" presStyleCnt="5"/>
      <dgm:spPr/>
    </dgm:pt>
    <dgm:pt modelId="{7EB0B7D4-313E-4E18-BF64-2522A9F8FCB9}" type="pres">
      <dgm:prSet presAssocID="{EA4304C9-19BD-4E72-8E0B-607BE36D8157}" presName="childText" presStyleLbl="bgAcc1" presStyleIdx="3" presStyleCnt="5" custScaleX="361253" custScaleY="77225" custLinFactNeighborX="469" custLinFactNeighborY="-311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0499B55-C449-4504-B7F4-F20473A3A847}" type="pres">
      <dgm:prSet presAssocID="{732E5234-4765-444E-A33E-BF75B0C3B296}" presName="Name13" presStyleLbl="parChTrans1D2" presStyleIdx="4" presStyleCnt="5"/>
      <dgm:spPr/>
    </dgm:pt>
    <dgm:pt modelId="{C442D4C2-2933-415C-9D94-6A97E310B6D3}" type="pres">
      <dgm:prSet presAssocID="{6CC407B3-FB89-4361-9332-6BA06EBC8418}" presName="childText" presStyleLbl="bgAcc1" presStyleIdx="4" presStyleCnt="5" custScaleX="361651" custScaleY="209222" custLinFactNeighborX="98" custLinFactNeighborY="-41334">
        <dgm:presLayoutVars>
          <dgm:bulletEnabled val="1"/>
        </dgm:presLayoutVars>
      </dgm:prSet>
      <dgm:spPr/>
    </dgm:pt>
  </dgm:ptLst>
  <dgm:cxnLst>
    <dgm:cxn modelId="{C0EF2FBA-A805-4FF3-A15F-D6F9D776F3F1}" srcId="{35338BEB-554F-4F7F-8D52-3509DB967BE2}" destId="{40205B17-2FB5-4B78-8D64-83AA79366562}" srcOrd="0" destOrd="0" parTransId="{7B4AA016-B6BE-4C69-9DF9-80D8F2824230}" sibTransId="{1A3C6731-F39D-47D3-AAFD-C1C7DAEE7093}"/>
    <dgm:cxn modelId="{9045E0C8-7E52-4CC0-8601-56FE5C974A54}" type="presOf" srcId="{20AF97D9-9B5E-4CDF-AA6F-CB35EC9E0EAA}" destId="{3B521489-8E71-41AF-905A-EF46DF051AC1}" srcOrd="0" destOrd="1" presId="urn:microsoft.com/office/officeart/2005/8/layout/hierarchy3"/>
    <dgm:cxn modelId="{1B2ADDF1-E59E-4393-932D-C20EF8015FD4}" type="presOf" srcId="{FA11B2DF-00FD-4A91-9C7D-869DF4EF64E4}" destId="{DCE94B90-06F0-414F-84C4-2142B82BAD1A}" srcOrd="1" destOrd="0" presId="urn:microsoft.com/office/officeart/2005/8/layout/hierarchy3"/>
    <dgm:cxn modelId="{CED4F145-2844-425E-A52D-8C9883C099D0}" srcId="{FA11B2DF-00FD-4A91-9C7D-869DF4EF64E4}" destId="{6EFCA869-821F-4CDD-8C33-705BC505A5DF}" srcOrd="0" destOrd="0" parTransId="{4F4D41D5-6E6E-4C1B-8BC2-282C4ACBCF5B}" sibTransId="{F7961425-603D-449C-872B-BCF3F60843A0}"/>
    <dgm:cxn modelId="{B394B2D0-8FD9-4047-8DD9-65A89D5956CF}" srcId="{B3AA7763-7BE3-465C-9C09-F6176BE95FDD}" destId="{D8816932-B153-4416-AC9A-0E53D67FEFD1}" srcOrd="0" destOrd="0" parTransId="{A211E433-557A-4671-AB67-14B943C8F832}" sibTransId="{34D9B5BE-7533-498D-B1D0-4B644C9F7A7D}"/>
    <dgm:cxn modelId="{B23067AB-15F8-4F2E-8C69-BBDB2A5E9B88}" srcId="{6CC407B3-FB89-4361-9332-6BA06EBC8418}" destId="{35338BEB-554F-4F7F-8D52-3509DB967BE2}" srcOrd="0" destOrd="0" parTransId="{A878FAD8-4A62-4BF9-950E-6201C71265B7}" sibTransId="{33460AB2-AFB3-4F97-B56C-CC7F82D4A6AA}"/>
    <dgm:cxn modelId="{F96EF38E-3F65-4111-B2E7-9AF754595ADD}" type="presOf" srcId="{CEF2776A-1037-4429-9140-D67BFE8545CC}" destId="{733C4EC6-DCC3-4F6D-AA06-EE5106EC4D10}" srcOrd="0" destOrd="1" presId="urn:microsoft.com/office/officeart/2005/8/layout/hierarchy3"/>
    <dgm:cxn modelId="{BEE56247-52DD-4FC8-A360-E1414C73E7D6}" type="presOf" srcId="{6EFCA869-821F-4CDD-8C33-705BC505A5DF}" destId="{3B521489-8E71-41AF-905A-EF46DF051AC1}" srcOrd="0" destOrd="0" presId="urn:microsoft.com/office/officeart/2005/8/layout/hierarchy3"/>
    <dgm:cxn modelId="{D0D9E0FA-EE19-4A43-AEB0-1AE493394FB0}" type="presOf" srcId="{40205B17-2FB5-4B78-8D64-83AA79366562}" destId="{C442D4C2-2933-415C-9D94-6A97E310B6D3}" srcOrd="0" destOrd="2" presId="urn:microsoft.com/office/officeart/2005/8/layout/hierarchy3"/>
    <dgm:cxn modelId="{1CF7136C-10FA-4C5A-92E2-63A64493FE71}" type="presOf" srcId="{EA4304C9-19BD-4E72-8E0B-607BE36D8157}" destId="{7EB0B7D4-313E-4E18-BF64-2522A9F8FCB9}" srcOrd="0" destOrd="0" presId="urn:microsoft.com/office/officeart/2005/8/layout/hierarchy3"/>
    <dgm:cxn modelId="{01B6FA20-C791-4C0A-BC98-9EA30F109547}" type="presOf" srcId="{13E5ADE4-DAA9-401D-AD43-A07B271BB8A5}" destId="{733C4EC6-DCC3-4F6D-AA06-EE5106EC4D10}" srcOrd="0" destOrd="0" presId="urn:microsoft.com/office/officeart/2005/8/layout/hierarchy3"/>
    <dgm:cxn modelId="{53D1F258-589E-449A-B8D9-979B0C39F48B}" type="presOf" srcId="{6C1BC445-C0BA-48C3-BA11-521AB4465C8B}" destId="{9517CB3A-8CDB-4086-A75B-A41444B1AE98}" srcOrd="0" destOrd="0" presId="urn:microsoft.com/office/officeart/2005/8/layout/hierarchy3"/>
    <dgm:cxn modelId="{E11A9299-5B8E-4294-8598-94D2996E9F44}" type="presOf" srcId="{FA11B2DF-00FD-4A91-9C7D-869DF4EF64E4}" destId="{12AE32A4-B964-4854-91CF-D8047CD0BF7D}" srcOrd="0" destOrd="0" presId="urn:microsoft.com/office/officeart/2005/8/layout/hierarchy3"/>
    <dgm:cxn modelId="{F13826E7-6D18-451D-A7F0-034480F7CC83}" type="presOf" srcId="{B3AA7763-7BE3-465C-9C09-F6176BE95FDD}" destId="{B905B0E7-D51F-453C-9244-8515C65A4F2A}" srcOrd="0" destOrd="0" presId="urn:microsoft.com/office/officeart/2005/8/layout/hierarchy3"/>
    <dgm:cxn modelId="{826D800D-8259-4E01-B815-601D23E3B5CE}" type="presOf" srcId="{4F4D41D5-6E6E-4C1B-8BC2-282C4ACBCF5B}" destId="{C9270C09-592F-4806-BE73-D55BF3D7469F}" srcOrd="0" destOrd="0" presId="urn:microsoft.com/office/officeart/2005/8/layout/hierarchy3"/>
    <dgm:cxn modelId="{36F3B06F-26DB-4C40-9356-52B704EB5D31}" srcId="{9FB2FD85-EE05-4B6D-9AFA-988C37D02660}" destId="{FA11B2DF-00FD-4A91-9C7D-869DF4EF64E4}" srcOrd="0" destOrd="0" parTransId="{2EB70028-ED91-4ED8-BE1B-D8160333985A}" sibTransId="{E5786B7D-5C10-412E-B653-C58F9EEDEA7E}"/>
    <dgm:cxn modelId="{371AAD35-1EC7-4C71-9DE6-F909DF6EE11E}" srcId="{13E5ADE4-DAA9-401D-AD43-A07B271BB8A5}" destId="{CEF2776A-1037-4429-9140-D67BFE8545CC}" srcOrd="0" destOrd="0" parTransId="{82F59540-4355-4FFD-A531-69FC87B00750}" sibTransId="{C0839F8D-403E-49D3-BC0E-2DDC0AC5F0D6}"/>
    <dgm:cxn modelId="{DF59D2AD-8FAC-47EE-A6BC-1954458589BC}" type="presOf" srcId="{35338BEB-554F-4F7F-8D52-3509DB967BE2}" destId="{C442D4C2-2933-415C-9D94-6A97E310B6D3}" srcOrd="0" destOrd="1" presId="urn:microsoft.com/office/officeart/2005/8/layout/hierarchy3"/>
    <dgm:cxn modelId="{1ADDC5C3-6644-429B-8771-764B3551965D}" type="presOf" srcId="{3FE3819D-D0E5-4078-9400-62E20BD6A8A6}" destId="{D9E07C4E-8A6E-4E4A-A8FB-BCC00CFFB6BD}" srcOrd="0" destOrd="0" presId="urn:microsoft.com/office/officeart/2005/8/layout/hierarchy3"/>
    <dgm:cxn modelId="{72255523-19F3-496E-AFB3-6D52A9017EA0}" srcId="{6EFCA869-821F-4CDD-8C33-705BC505A5DF}" destId="{20AF97D9-9B5E-4CDF-AA6F-CB35EC9E0EAA}" srcOrd="0" destOrd="0" parTransId="{46728477-204C-4349-A651-A92393BD99C0}" sibTransId="{41A3E2C3-D3EB-472F-B4DF-105B67B69FB0}"/>
    <dgm:cxn modelId="{D1FB81E3-6027-42A9-9AEE-07BEBFF8E58D}" type="presOf" srcId="{732E5234-4765-444E-A33E-BF75B0C3B296}" destId="{90499B55-C449-4504-B7F4-F20473A3A847}" srcOrd="0" destOrd="0" presId="urn:microsoft.com/office/officeart/2005/8/layout/hierarchy3"/>
    <dgm:cxn modelId="{80445EA8-00AA-4E98-80C0-063378AB2E32}" srcId="{FA11B2DF-00FD-4A91-9C7D-869DF4EF64E4}" destId="{6CC407B3-FB89-4361-9332-6BA06EBC8418}" srcOrd="4" destOrd="0" parTransId="{732E5234-4765-444E-A33E-BF75B0C3B296}" sibTransId="{0F52D67C-B0D7-4DF5-A125-69353C22CEB2}"/>
    <dgm:cxn modelId="{C9042926-C3BA-4D72-BAF1-8F737609B9E6}" srcId="{FA11B2DF-00FD-4A91-9C7D-869DF4EF64E4}" destId="{13E5ADE4-DAA9-401D-AD43-A07B271BB8A5}" srcOrd="2" destOrd="0" parTransId="{3FE3819D-D0E5-4078-9400-62E20BD6A8A6}" sibTransId="{FC922B48-69DC-45C6-8169-CED3B3413F31}"/>
    <dgm:cxn modelId="{D0E33010-3FE8-4E97-9773-6445857180C1}" type="presOf" srcId="{9FB2FD85-EE05-4B6D-9AFA-988C37D02660}" destId="{37C4251A-FA4C-43C5-A923-3CFCDC499A6D}" srcOrd="0" destOrd="0" presId="urn:microsoft.com/office/officeart/2005/8/layout/hierarchy3"/>
    <dgm:cxn modelId="{0867C52C-C2B8-4887-BA8F-556084C5BB16}" type="presOf" srcId="{6CC407B3-FB89-4361-9332-6BA06EBC8418}" destId="{C442D4C2-2933-415C-9D94-6A97E310B6D3}" srcOrd="0" destOrd="0" presId="urn:microsoft.com/office/officeart/2005/8/layout/hierarchy3"/>
    <dgm:cxn modelId="{10A1E821-4C57-4C42-8A6B-E1A9334C417A}" type="presOf" srcId="{D8816932-B153-4416-AC9A-0E53D67FEFD1}" destId="{B905B0E7-D51F-453C-9244-8515C65A4F2A}" srcOrd="0" destOrd="1" presId="urn:microsoft.com/office/officeart/2005/8/layout/hierarchy3"/>
    <dgm:cxn modelId="{91CC11B6-1476-466C-B85C-E55DEBBA32F0}" type="presOf" srcId="{3CF3A2CC-0BA9-4D00-A22D-FF15F604361A}" destId="{C51D6749-9314-47DE-B85C-24914B4101DC}" srcOrd="0" destOrd="0" presId="urn:microsoft.com/office/officeart/2005/8/layout/hierarchy3"/>
    <dgm:cxn modelId="{B71686F0-22F0-469F-AD6B-488CA2493BF1}" srcId="{FA11B2DF-00FD-4A91-9C7D-869DF4EF64E4}" destId="{EA4304C9-19BD-4E72-8E0B-607BE36D8157}" srcOrd="3" destOrd="0" parTransId="{6C1BC445-C0BA-48C3-BA11-521AB4465C8B}" sibTransId="{0C94AE25-F6C4-43DE-8D61-A9B5BDF112B4}"/>
    <dgm:cxn modelId="{C90C12F0-2313-488B-B63E-0C14BC741355}" srcId="{FA11B2DF-00FD-4A91-9C7D-869DF4EF64E4}" destId="{B3AA7763-7BE3-465C-9C09-F6176BE95FDD}" srcOrd="1" destOrd="0" parTransId="{3CF3A2CC-0BA9-4D00-A22D-FF15F604361A}" sibTransId="{1E8527A9-E0F8-49F2-A7B0-44357CB391F4}"/>
    <dgm:cxn modelId="{D9F86FCB-3507-4EF2-9246-FDFF647EAE72}" type="presParOf" srcId="{37C4251A-FA4C-43C5-A923-3CFCDC499A6D}" destId="{7F4ECF7D-40AC-4BBF-93D4-81886CC19589}" srcOrd="0" destOrd="0" presId="urn:microsoft.com/office/officeart/2005/8/layout/hierarchy3"/>
    <dgm:cxn modelId="{34E6D366-9FF6-42A8-B051-1B989808F7AA}" type="presParOf" srcId="{7F4ECF7D-40AC-4BBF-93D4-81886CC19589}" destId="{57F090A6-CF12-4CCD-B956-7069F4CE568D}" srcOrd="0" destOrd="0" presId="urn:microsoft.com/office/officeart/2005/8/layout/hierarchy3"/>
    <dgm:cxn modelId="{CF900F3B-6F83-4ED1-9E8E-DBED45EFE768}" type="presParOf" srcId="{57F090A6-CF12-4CCD-B956-7069F4CE568D}" destId="{12AE32A4-B964-4854-91CF-D8047CD0BF7D}" srcOrd="0" destOrd="0" presId="urn:microsoft.com/office/officeart/2005/8/layout/hierarchy3"/>
    <dgm:cxn modelId="{AFF6F896-C620-4799-881A-1B6CA60CE608}" type="presParOf" srcId="{57F090A6-CF12-4CCD-B956-7069F4CE568D}" destId="{DCE94B90-06F0-414F-84C4-2142B82BAD1A}" srcOrd="1" destOrd="0" presId="urn:microsoft.com/office/officeart/2005/8/layout/hierarchy3"/>
    <dgm:cxn modelId="{7735079F-864B-4209-970C-6C660FD01A9D}" type="presParOf" srcId="{7F4ECF7D-40AC-4BBF-93D4-81886CC19589}" destId="{B04F81A9-131B-48F4-8666-6F5379B9B88E}" srcOrd="1" destOrd="0" presId="urn:microsoft.com/office/officeart/2005/8/layout/hierarchy3"/>
    <dgm:cxn modelId="{C2FC97ED-5AD7-432B-8AFA-E2F03BAA7AC1}" type="presParOf" srcId="{B04F81A9-131B-48F4-8666-6F5379B9B88E}" destId="{C9270C09-592F-4806-BE73-D55BF3D7469F}" srcOrd="0" destOrd="0" presId="urn:microsoft.com/office/officeart/2005/8/layout/hierarchy3"/>
    <dgm:cxn modelId="{F301C9E2-1434-48C8-8AE2-591B97E75AA3}" type="presParOf" srcId="{B04F81A9-131B-48F4-8666-6F5379B9B88E}" destId="{3B521489-8E71-41AF-905A-EF46DF051AC1}" srcOrd="1" destOrd="0" presId="urn:microsoft.com/office/officeart/2005/8/layout/hierarchy3"/>
    <dgm:cxn modelId="{9B6937F4-F015-4E23-A1F1-FC42D4544976}" type="presParOf" srcId="{B04F81A9-131B-48F4-8666-6F5379B9B88E}" destId="{C51D6749-9314-47DE-B85C-24914B4101DC}" srcOrd="2" destOrd="0" presId="urn:microsoft.com/office/officeart/2005/8/layout/hierarchy3"/>
    <dgm:cxn modelId="{B52C45D5-1F74-49E7-93D7-179CAB70470B}" type="presParOf" srcId="{B04F81A9-131B-48F4-8666-6F5379B9B88E}" destId="{B905B0E7-D51F-453C-9244-8515C65A4F2A}" srcOrd="3" destOrd="0" presId="urn:microsoft.com/office/officeart/2005/8/layout/hierarchy3"/>
    <dgm:cxn modelId="{34DD8656-F454-4B95-961B-01654ACD7941}" type="presParOf" srcId="{B04F81A9-131B-48F4-8666-6F5379B9B88E}" destId="{D9E07C4E-8A6E-4E4A-A8FB-BCC00CFFB6BD}" srcOrd="4" destOrd="0" presId="urn:microsoft.com/office/officeart/2005/8/layout/hierarchy3"/>
    <dgm:cxn modelId="{461953B0-4CDD-47A3-BE3D-2D00A59A3262}" type="presParOf" srcId="{B04F81A9-131B-48F4-8666-6F5379B9B88E}" destId="{733C4EC6-DCC3-4F6D-AA06-EE5106EC4D10}" srcOrd="5" destOrd="0" presId="urn:microsoft.com/office/officeart/2005/8/layout/hierarchy3"/>
    <dgm:cxn modelId="{26AD331D-A964-489B-ABE2-5E2E3401B94C}" type="presParOf" srcId="{B04F81A9-131B-48F4-8666-6F5379B9B88E}" destId="{9517CB3A-8CDB-4086-A75B-A41444B1AE98}" srcOrd="6" destOrd="0" presId="urn:microsoft.com/office/officeart/2005/8/layout/hierarchy3"/>
    <dgm:cxn modelId="{FB0F1477-6347-4935-BDB6-2D86A8AE7390}" type="presParOf" srcId="{B04F81A9-131B-48F4-8666-6F5379B9B88E}" destId="{7EB0B7D4-313E-4E18-BF64-2522A9F8FCB9}" srcOrd="7" destOrd="0" presId="urn:microsoft.com/office/officeart/2005/8/layout/hierarchy3"/>
    <dgm:cxn modelId="{344F79BB-C074-4B1E-9469-A9C0E7E88B08}" type="presParOf" srcId="{B04F81A9-131B-48F4-8666-6F5379B9B88E}" destId="{90499B55-C449-4504-B7F4-F20473A3A847}" srcOrd="8" destOrd="0" presId="urn:microsoft.com/office/officeart/2005/8/layout/hierarchy3"/>
    <dgm:cxn modelId="{2E8BB3D5-577E-49B3-8051-12988A2E186E}" type="presParOf" srcId="{B04F81A9-131B-48F4-8666-6F5379B9B88E}" destId="{C442D4C2-2933-415C-9D94-6A97E310B6D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F20D8D-6E2B-4954-B4AE-D66B212775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sl-SI"/>
        </a:p>
      </dgm:t>
    </dgm:pt>
    <dgm:pt modelId="{B937B6C4-F29F-409A-B5F3-36D9296350D9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Nadgradnja:</a:t>
          </a:r>
          <a:endParaRPr lang="sl-SI" dirty="0">
            <a:latin typeface="Republika" panose="02000506040000020004"/>
          </a:endParaRPr>
        </a:p>
      </dgm:t>
    </dgm:pt>
    <dgm:pt modelId="{05A2499F-C809-4E91-8BF9-7A46BA3CFCED}" type="parTrans" cxnId="{69BCBD23-0427-4282-B280-DF701EA0781A}">
      <dgm:prSet/>
      <dgm:spPr/>
      <dgm:t>
        <a:bodyPr/>
        <a:lstStyle/>
        <a:p>
          <a:endParaRPr lang="sl-SI"/>
        </a:p>
      </dgm:t>
    </dgm:pt>
    <dgm:pt modelId="{3357359D-69A0-4F26-A1F5-7259162EBAB8}" type="sibTrans" cxnId="{69BCBD23-0427-4282-B280-DF701EA0781A}">
      <dgm:prSet/>
      <dgm:spPr/>
      <dgm:t>
        <a:bodyPr/>
        <a:lstStyle/>
        <a:p>
          <a:endParaRPr lang="sl-SI"/>
        </a:p>
      </dgm:t>
    </dgm:pt>
    <dgm:pt modelId="{5E4726C4-AD32-4556-A98A-2AF12B360337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pogodbe o sofinanciranju s predlogi državnega odvetništva</a:t>
          </a:r>
          <a:endParaRPr lang="sl-SI" dirty="0">
            <a:latin typeface="Republika" panose="02000506040000020004"/>
          </a:endParaRPr>
        </a:p>
      </dgm:t>
    </dgm:pt>
    <dgm:pt modelId="{4CCA11ED-C329-4821-BB3F-B7BD87DFB4F5}" type="parTrans" cxnId="{EF4490A9-5AFB-4588-8CEC-2F0F32077D6C}">
      <dgm:prSet/>
      <dgm:spPr/>
      <dgm:t>
        <a:bodyPr/>
        <a:lstStyle/>
        <a:p>
          <a:endParaRPr lang="sl-SI"/>
        </a:p>
      </dgm:t>
    </dgm:pt>
    <dgm:pt modelId="{9347F512-C137-4699-82B3-0E8030CDB392}" type="sibTrans" cxnId="{EF4490A9-5AFB-4588-8CEC-2F0F32077D6C}">
      <dgm:prSet/>
      <dgm:spPr/>
      <dgm:t>
        <a:bodyPr/>
        <a:lstStyle/>
        <a:p>
          <a:endParaRPr lang="sl-SI"/>
        </a:p>
      </dgm:t>
    </dgm:pt>
    <dgm:pt modelId="{70B9B5D9-2745-4C89-A40C-ED6E14541095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obrazca investicijskega dokumenta za </a:t>
          </a:r>
          <a:r>
            <a:rPr lang="sl-SI" dirty="0" err="1" smtClean="0">
              <a:latin typeface="Republika" panose="02000506040000020004"/>
            </a:rPr>
            <a:t>t.i</a:t>
          </a:r>
          <a:r>
            <a:rPr lang="sl-SI" dirty="0" smtClean="0">
              <a:latin typeface="Republika" panose="02000506040000020004"/>
            </a:rPr>
            <a:t>. mehke vsebine z MF</a:t>
          </a:r>
          <a:endParaRPr lang="sl-SI" dirty="0">
            <a:latin typeface="Republika" panose="02000506040000020004"/>
          </a:endParaRPr>
        </a:p>
      </dgm:t>
    </dgm:pt>
    <dgm:pt modelId="{FFE0B430-386E-4C6F-8413-4395D8BF784B}" type="parTrans" cxnId="{A8FCA999-B886-4FA6-A05F-4353ECFDB932}">
      <dgm:prSet/>
      <dgm:spPr/>
      <dgm:t>
        <a:bodyPr/>
        <a:lstStyle/>
        <a:p>
          <a:endParaRPr lang="sl-SI"/>
        </a:p>
      </dgm:t>
    </dgm:pt>
    <dgm:pt modelId="{31A0E09F-D8B2-42A7-A9B5-4466582F81D7}" type="sibTrans" cxnId="{A8FCA999-B886-4FA6-A05F-4353ECFDB932}">
      <dgm:prSet/>
      <dgm:spPr/>
      <dgm:t>
        <a:bodyPr/>
        <a:lstStyle/>
        <a:p>
          <a:endParaRPr lang="sl-SI"/>
        </a:p>
      </dgm:t>
    </dgm:pt>
    <dgm:pt modelId="{E323D9BA-8D12-4F97-BD28-389F025A834A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na predlog PT-jev (usklajevanje)</a:t>
          </a:r>
          <a:endParaRPr lang="sl-SI" dirty="0">
            <a:latin typeface="Republika" panose="02000506040000020004"/>
          </a:endParaRPr>
        </a:p>
      </dgm:t>
    </dgm:pt>
    <dgm:pt modelId="{A912B831-889B-40F2-886F-92264E49CA53}" type="parTrans" cxnId="{5F725216-DA56-4C9E-832D-50D73EF5CF19}">
      <dgm:prSet/>
      <dgm:spPr/>
      <dgm:t>
        <a:bodyPr/>
        <a:lstStyle/>
        <a:p>
          <a:endParaRPr lang="sl-SI"/>
        </a:p>
      </dgm:t>
    </dgm:pt>
    <dgm:pt modelId="{EEE4A911-6C5B-4C32-A2B4-7D4CDCD91DF2}" type="sibTrans" cxnId="{5F725216-DA56-4C9E-832D-50D73EF5CF19}">
      <dgm:prSet/>
      <dgm:spPr/>
      <dgm:t>
        <a:bodyPr/>
        <a:lstStyle/>
        <a:p>
          <a:endParaRPr lang="sl-SI"/>
        </a:p>
      </dgm:t>
    </dgm:pt>
    <dgm:pt modelId="{FA43D6E7-5F69-4386-89F3-BF72FB4CD8AC}">
      <dgm:prSet/>
      <dgm:spPr/>
      <dgm:t>
        <a:bodyPr/>
        <a:lstStyle/>
        <a:p>
          <a:pPr rtl="0"/>
          <a:r>
            <a:rPr lang="sl-SI" dirty="0" smtClean="0">
              <a:latin typeface="Republika" panose="02000506040000020004"/>
            </a:rPr>
            <a:t>na predlog UNP (v kasnejših fazah)</a:t>
          </a:r>
          <a:endParaRPr lang="sl-SI" dirty="0">
            <a:latin typeface="Republika" panose="02000506040000020004"/>
          </a:endParaRPr>
        </a:p>
      </dgm:t>
    </dgm:pt>
    <dgm:pt modelId="{55C463C0-33A4-4A7C-8E90-965EEF99237C}" type="parTrans" cxnId="{4D07C869-95D7-4DA2-AFE7-CA4D65612CC5}">
      <dgm:prSet/>
      <dgm:spPr/>
      <dgm:t>
        <a:bodyPr/>
        <a:lstStyle/>
        <a:p>
          <a:endParaRPr lang="sl-SI"/>
        </a:p>
      </dgm:t>
    </dgm:pt>
    <dgm:pt modelId="{A65229DD-9D0F-4A81-A01B-7C5E4543BCF4}" type="sibTrans" cxnId="{4D07C869-95D7-4DA2-AFE7-CA4D65612CC5}">
      <dgm:prSet/>
      <dgm:spPr/>
      <dgm:t>
        <a:bodyPr/>
        <a:lstStyle/>
        <a:p>
          <a:endParaRPr lang="sl-SI"/>
        </a:p>
      </dgm:t>
    </dgm:pt>
    <dgm:pt modelId="{71961D92-290C-422C-8DE6-C798D0A41248}" type="pres">
      <dgm:prSet presAssocID="{D3F20D8D-6E2B-4954-B4AE-D66B212775D7}" presName="vert0" presStyleCnt="0">
        <dgm:presLayoutVars>
          <dgm:dir/>
          <dgm:animOne val="branch"/>
          <dgm:animLvl val="lvl"/>
        </dgm:presLayoutVars>
      </dgm:prSet>
      <dgm:spPr/>
    </dgm:pt>
    <dgm:pt modelId="{752EC638-EA35-4EA0-B31E-8D7092D513DE}" type="pres">
      <dgm:prSet presAssocID="{B937B6C4-F29F-409A-B5F3-36D9296350D9}" presName="thickLine" presStyleLbl="alignNode1" presStyleIdx="0" presStyleCnt="1"/>
      <dgm:spPr/>
    </dgm:pt>
    <dgm:pt modelId="{168F9E72-6C83-4BFB-AD5A-FBAE638434C5}" type="pres">
      <dgm:prSet presAssocID="{B937B6C4-F29F-409A-B5F3-36D9296350D9}" presName="horz1" presStyleCnt="0"/>
      <dgm:spPr/>
    </dgm:pt>
    <dgm:pt modelId="{104C0199-1B64-4301-94DC-0CBD083DEA2F}" type="pres">
      <dgm:prSet presAssocID="{B937B6C4-F29F-409A-B5F3-36D9296350D9}" presName="tx1" presStyleLbl="revTx" presStyleIdx="0" presStyleCnt="5"/>
      <dgm:spPr/>
    </dgm:pt>
    <dgm:pt modelId="{1B272A1B-F56C-42AC-90FD-457CC30E487F}" type="pres">
      <dgm:prSet presAssocID="{B937B6C4-F29F-409A-B5F3-36D9296350D9}" presName="vert1" presStyleCnt="0"/>
      <dgm:spPr/>
    </dgm:pt>
    <dgm:pt modelId="{BB4EA5BF-E800-4448-B8E1-8F06C66DF5E1}" type="pres">
      <dgm:prSet presAssocID="{5E4726C4-AD32-4556-A98A-2AF12B360337}" presName="vertSpace2a" presStyleCnt="0"/>
      <dgm:spPr/>
    </dgm:pt>
    <dgm:pt modelId="{20E1A268-E620-4F06-BD5D-E8DEB114D0DC}" type="pres">
      <dgm:prSet presAssocID="{5E4726C4-AD32-4556-A98A-2AF12B360337}" presName="horz2" presStyleCnt="0"/>
      <dgm:spPr/>
    </dgm:pt>
    <dgm:pt modelId="{E52506DD-4208-4184-8B5B-9F2247D1C884}" type="pres">
      <dgm:prSet presAssocID="{5E4726C4-AD32-4556-A98A-2AF12B360337}" presName="horzSpace2" presStyleCnt="0"/>
      <dgm:spPr/>
    </dgm:pt>
    <dgm:pt modelId="{494B996D-542E-4985-8425-DF9AE5917DF2}" type="pres">
      <dgm:prSet presAssocID="{5E4726C4-AD32-4556-A98A-2AF12B360337}" presName="tx2" presStyleLbl="revTx" presStyleIdx="1" presStyleCnt="5"/>
      <dgm:spPr/>
    </dgm:pt>
    <dgm:pt modelId="{47F5AAC9-BEB0-46A3-9EDB-794D2068C584}" type="pres">
      <dgm:prSet presAssocID="{5E4726C4-AD32-4556-A98A-2AF12B360337}" presName="vert2" presStyleCnt="0"/>
      <dgm:spPr/>
    </dgm:pt>
    <dgm:pt modelId="{C3DFBB93-CAA9-4925-AA0C-38381E34ECCF}" type="pres">
      <dgm:prSet presAssocID="{5E4726C4-AD32-4556-A98A-2AF12B360337}" presName="thinLine2b" presStyleLbl="callout" presStyleIdx="0" presStyleCnt="4"/>
      <dgm:spPr/>
    </dgm:pt>
    <dgm:pt modelId="{3AC1754C-DC70-4999-983E-5256B97BD396}" type="pres">
      <dgm:prSet presAssocID="{5E4726C4-AD32-4556-A98A-2AF12B360337}" presName="vertSpace2b" presStyleCnt="0"/>
      <dgm:spPr/>
    </dgm:pt>
    <dgm:pt modelId="{B69A1D55-13C2-4357-B4BE-A77B4470D735}" type="pres">
      <dgm:prSet presAssocID="{70B9B5D9-2745-4C89-A40C-ED6E14541095}" presName="horz2" presStyleCnt="0"/>
      <dgm:spPr/>
    </dgm:pt>
    <dgm:pt modelId="{03B50425-F0C1-4EE9-A68E-F471A1F204E9}" type="pres">
      <dgm:prSet presAssocID="{70B9B5D9-2745-4C89-A40C-ED6E14541095}" presName="horzSpace2" presStyleCnt="0"/>
      <dgm:spPr/>
    </dgm:pt>
    <dgm:pt modelId="{60EF752F-4689-4784-BB60-AE4FACD513FE}" type="pres">
      <dgm:prSet presAssocID="{70B9B5D9-2745-4C89-A40C-ED6E14541095}" presName="tx2" presStyleLbl="revTx" presStyleIdx="2" presStyleCnt="5"/>
      <dgm:spPr/>
    </dgm:pt>
    <dgm:pt modelId="{C52E1CC3-1A58-4EB0-A8A2-D176DC91DA5F}" type="pres">
      <dgm:prSet presAssocID="{70B9B5D9-2745-4C89-A40C-ED6E14541095}" presName="vert2" presStyleCnt="0"/>
      <dgm:spPr/>
    </dgm:pt>
    <dgm:pt modelId="{2CD3C3C6-17B6-493B-9B01-B62CA58354C9}" type="pres">
      <dgm:prSet presAssocID="{70B9B5D9-2745-4C89-A40C-ED6E14541095}" presName="thinLine2b" presStyleLbl="callout" presStyleIdx="1" presStyleCnt="4"/>
      <dgm:spPr/>
    </dgm:pt>
    <dgm:pt modelId="{A0D3AE39-9FDF-4355-97EC-E789B63CAD07}" type="pres">
      <dgm:prSet presAssocID="{70B9B5D9-2745-4C89-A40C-ED6E14541095}" presName="vertSpace2b" presStyleCnt="0"/>
      <dgm:spPr/>
    </dgm:pt>
    <dgm:pt modelId="{250BFC08-38F4-4356-9E04-0A8CB4B0A46D}" type="pres">
      <dgm:prSet presAssocID="{E323D9BA-8D12-4F97-BD28-389F025A834A}" presName="horz2" presStyleCnt="0"/>
      <dgm:spPr/>
    </dgm:pt>
    <dgm:pt modelId="{745CD463-4180-48C7-8796-7452121F5FDE}" type="pres">
      <dgm:prSet presAssocID="{E323D9BA-8D12-4F97-BD28-389F025A834A}" presName="horzSpace2" presStyleCnt="0"/>
      <dgm:spPr/>
    </dgm:pt>
    <dgm:pt modelId="{9B4F606F-3286-4B0E-8658-9AD737F5B309}" type="pres">
      <dgm:prSet presAssocID="{E323D9BA-8D12-4F97-BD28-389F025A834A}" presName="tx2" presStyleLbl="revTx" presStyleIdx="3" presStyleCnt="5"/>
      <dgm:spPr/>
    </dgm:pt>
    <dgm:pt modelId="{6E7CED06-1188-4788-8EB0-24F87D0AD8CF}" type="pres">
      <dgm:prSet presAssocID="{E323D9BA-8D12-4F97-BD28-389F025A834A}" presName="vert2" presStyleCnt="0"/>
      <dgm:spPr/>
    </dgm:pt>
    <dgm:pt modelId="{361A0378-CEE3-4906-8337-4EB66519A109}" type="pres">
      <dgm:prSet presAssocID="{E323D9BA-8D12-4F97-BD28-389F025A834A}" presName="thinLine2b" presStyleLbl="callout" presStyleIdx="2" presStyleCnt="4"/>
      <dgm:spPr/>
    </dgm:pt>
    <dgm:pt modelId="{CAA32062-7450-4B44-B8ED-D7C4FEF08983}" type="pres">
      <dgm:prSet presAssocID="{E323D9BA-8D12-4F97-BD28-389F025A834A}" presName="vertSpace2b" presStyleCnt="0"/>
      <dgm:spPr/>
    </dgm:pt>
    <dgm:pt modelId="{C9903FC2-AEE7-499F-949F-940D4EC27582}" type="pres">
      <dgm:prSet presAssocID="{FA43D6E7-5F69-4386-89F3-BF72FB4CD8AC}" presName="horz2" presStyleCnt="0"/>
      <dgm:spPr/>
    </dgm:pt>
    <dgm:pt modelId="{05FCE1A9-FFAD-44BA-9BAB-DEC1C8706FF4}" type="pres">
      <dgm:prSet presAssocID="{FA43D6E7-5F69-4386-89F3-BF72FB4CD8AC}" presName="horzSpace2" presStyleCnt="0"/>
      <dgm:spPr/>
    </dgm:pt>
    <dgm:pt modelId="{DB925930-6147-4B1F-9A53-032E1AC46405}" type="pres">
      <dgm:prSet presAssocID="{FA43D6E7-5F69-4386-89F3-BF72FB4CD8AC}" presName="tx2" presStyleLbl="revTx" presStyleIdx="4" presStyleCnt="5"/>
      <dgm:spPr/>
    </dgm:pt>
    <dgm:pt modelId="{5B8B2970-5E5D-45B2-AEF4-3DF75ED7B952}" type="pres">
      <dgm:prSet presAssocID="{FA43D6E7-5F69-4386-89F3-BF72FB4CD8AC}" presName="vert2" presStyleCnt="0"/>
      <dgm:spPr/>
    </dgm:pt>
    <dgm:pt modelId="{4AEDFEE7-3479-4038-919A-1C9EC48E6AC3}" type="pres">
      <dgm:prSet presAssocID="{FA43D6E7-5F69-4386-89F3-BF72FB4CD8AC}" presName="thinLine2b" presStyleLbl="callout" presStyleIdx="3" presStyleCnt="4"/>
      <dgm:spPr/>
    </dgm:pt>
    <dgm:pt modelId="{40AFDCEB-E34C-4D21-A76F-0AC65AA1B5C0}" type="pres">
      <dgm:prSet presAssocID="{FA43D6E7-5F69-4386-89F3-BF72FB4CD8AC}" presName="vertSpace2b" presStyleCnt="0"/>
      <dgm:spPr/>
    </dgm:pt>
  </dgm:ptLst>
  <dgm:cxnLst>
    <dgm:cxn modelId="{0319EB68-791E-470F-B94D-A683580C1726}" type="presOf" srcId="{E323D9BA-8D12-4F97-BD28-389F025A834A}" destId="{9B4F606F-3286-4B0E-8658-9AD737F5B309}" srcOrd="0" destOrd="0" presId="urn:microsoft.com/office/officeart/2008/layout/LinedList"/>
    <dgm:cxn modelId="{F76A99E9-C7D2-40EC-92EA-4857D07EA176}" type="presOf" srcId="{FA43D6E7-5F69-4386-89F3-BF72FB4CD8AC}" destId="{DB925930-6147-4B1F-9A53-032E1AC46405}" srcOrd="0" destOrd="0" presId="urn:microsoft.com/office/officeart/2008/layout/LinedList"/>
    <dgm:cxn modelId="{5F725216-DA56-4C9E-832D-50D73EF5CF19}" srcId="{B937B6C4-F29F-409A-B5F3-36D9296350D9}" destId="{E323D9BA-8D12-4F97-BD28-389F025A834A}" srcOrd="2" destOrd="0" parTransId="{A912B831-889B-40F2-886F-92264E49CA53}" sibTransId="{EEE4A911-6C5B-4C32-A2B4-7D4CDCD91DF2}"/>
    <dgm:cxn modelId="{F9D619B3-CDE2-445D-9EA2-8A725681604F}" type="presOf" srcId="{5E4726C4-AD32-4556-A98A-2AF12B360337}" destId="{494B996D-542E-4985-8425-DF9AE5917DF2}" srcOrd="0" destOrd="0" presId="urn:microsoft.com/office/officeart/2008/layout/LinedList"/>
    <dgm:cxn modelId="{EF4490A9-5AFB-4588-8CEC-2F0F32077D6C}" srcId="{B937B6C4-F29F-409A-B5F3-36D9296350D9}" destId="{5E4726C4-AD32-4556-A98A-2AF12B360337}" srcOrd="0" destOrd="0" parTransId="{4CCA11ED-C329-4821-BB3F-B7BD87DFB4F5}" sibTransId="{9347F512-C137-4699-82B3-0E8030CDB392}"/>
    <dgm:cxn modelId="{A8FCA999-B886-4FA6-A05F-4353ECFDB932}" srcId="{B937B6C4-F29F-409A-B5F3-36D9296350D9}" destId="{70B9B5D9-2745-4C89-A40C-ED6E14541095}" srcOrd="1" destOrd="0" parTransId="{FFE0B430-386E-4C6F-8413-4395D8BF784B}" sibTransId="{31A0E09F-D8B2-42A7-A9B5-4466582F81D7}"/>
    <dgm:cxn modelId="{39B5B3B2-5A99-4B2A-8EF8-A19D4FB1D72C}" type="presOf" srcId="{70B9B5D9-2745-4C89-A40C-ED6E14541095}" destId="{60EF752F-4689-4784-BB60-AE4FACD513FE}" srcOrd="0" destOrd="0" presId="urn:microsoft.com/office/officeart/2008/layout/LinedList"/>
    <dgm:cxn modelId="{4D07C869-95D7-4DA2-AFE7-CA4D65612CC5}" srcId="{B937B6C4-F29F-409A-B5F3-36D9296350D9}" destId="{FA43D6E7-5F69-4386-89F3-BF72FB4CD8AC}" srcOrd="3" destOrd="0" parTransId="{55C463C0-33A4-4A7C-8E90-965EEF99237C}" sibTransId="{A65229DD-9D0F-4A81-A01B-7C5E4543BCF4}"/>
    <dgm:cxn modelId="{69BCBD23-0427-4282-B280-DF701EA0781A}" srcId="{D3F20D8D-6E2B-4954-B4AE-D66B212775D7}" destId="{B937B6C4-F29F-409A-B5F3-36D9296350D9}" srcOrd="0" destOrd="0" parTransId="{05A2499F-C809-4E91-8BF9-7A46BA3CFCED}" sibTransId="{3357359D-69A0-4F26-A1F5-7259162EBAB8}"/>
    <dgm:cxn modelId="{C23BB737-18F2-4D52-919B-F6E82D4BD5BB}" type="presOf" srcId="{B937B6C4-F29F-409A-B5F3-36D9296350D9}" destId="{104C0199-1B64-4301-94DC-0CBD083DEA2F}" srcOrd="0" destOrd="0" presId="urn:microsoft.com/office/officeart/2008/layout/LinedList"/>
    <dgm:cxn modelId="{76D6CA01-AA88-43D4-A3A4-772E48DC0740}" type="presOf" srcId="{D3F20D8D-6E2B-4954-B4AE-D66B212775D7}" destId="{71961D92-290C-422C-8DE6-C798D0A41248}" srcOrd="0" destOrd="0" presId="urn:microsoft.com/office/officeart/2008/layout/LinedList"/>
    <dgm:cxn modelId="{B400ECB3-E68A-4086-8712-87D2A052DF41}" type="presParOf" srcId="{71961D92-290C-422C-8DE6-C798D0A41248}" destId="{752EC638-EA35-4EA0-B31E-8D7092D513DE}" srcOrd="0" destOrd="0" presId="urn:microsoft.com/office/officeart/2008/layout/LinedList"/>
    <dgm:cxn modelId="{AF18365D-36D0-450C-B6EC-A0CAD697DA97}" type="presParOf" srcId="{71961D92-290C-422C-8DE6-C798D0A41248}" destId="{168F9E72-6C83-4BFB-AD5A-FBAE638434C5}" srcOrd="1" destOrd="0" presId="urn:microsoft.com/office/officeart/2008/layout/LinedList"/>
    <dgm:cxn modelId="{B0E80493-07CA-4589-839E-490F0E73CC3A}" type="presParOf" srcId="{168F9E72-6C83-4BFB-AD5A-FBAE638434C5}" destId="{104C0199-1B64-4301-94DC-0CBD083DEA2F}" srcOrd="0" destOrd="0" presId="urn:microsoft.com/office/officeart/2008/layout/LinedList"/>
    <dgm:cxn modelId="{CDE49467-1FAD-4142-8C8F-FBEC30164EAC}" type="presParOf" srcId="{168F9E72-6C83-4BFB-AD5A-FBAE638434C5}" destId="{1B272A1B-F56C-42AC-90FD-457CC30E487F}" srcOrd="1" destOrd="0" presId="urn:microsoft.com/office/officeart/2008/layout/LinedList"/>
    <dgm:cxn modelId="{BCD81A0D-9B78-4DC7-B7D8-0E965B2F342D}" type="presParOf" srcId="{1B272A1B-F56C-42AC-90FD-457CC30E487F}" destId="{BB4EA5BF-E800-4448-B8E1-8F06C66DF5E1}" srcOrd="0" destOrd="0" presId="urn:microsoft.com/office/officeart/2008/layout/LinedList"/>
    <dgm:cxn modelId="{3E6D06DB-97A5-4AD0-954D-08EE9D5588E3}" type="presParOf" srcId="{1B272A1B-F56C-42AC-90FD-457CC30E487F}" destId="{20E1A268-E620-4F06-BD5D-E8DEB114D0DC}" srcOrd="1" destOrd="0" presId="urn:microsoft.com/office/officeart/2008/layout/LinedList"/>
    <dgm:cxn modelId="{11311FFA-F326-4B4D-8E8E-9A4FE7B01699}" type="presParOf" srcId="{20E1A268-E620-4F06-BD5D-E8DEB114D0DC}" destId="{E52506DD-4208-4184-8B5B-9F2247D1C884}" srcOrd="0" destOrd="0" presId="urn:microsoft.com/office/officeart/2008/layout/LinedList"/>
    <dgm:cxn modelId="{C03496C9-5D7B-4BEB-B59D-3773808744CC}" type="presParOf" srcId="{20E1A268-E620-4F06-BD5D-E8DEB114D0DC}" destId="{494B996D-542E-4985-8425-DF9AE5917DF2}" srcOrd="1" destOrd="0" presId="urn:microsoft.com/office/officeart/2008/layout/LinedList"/>
    <dgm:cxn modelId="{18BF35C8-8740-4C41-8A2B-CBA9B10EE3F2}" type="presParOf" srcId="{20E1A268-E620-4F06-BD5D-E8DEB114D0DC}" destId="{47F5AAC9-BEB0-46A3-9EDB-794D2068C584}" srcOrd="2" destOrd="0" presId="urn:microsoft.com/office/officeart/2008/layout/LinedList"/>
    <dgm:cxn modelId="{2FAC9C4D-4DC6-422E-820D-EBBA2186B844}" type="presParOf" srcId="{1B272A1B-F56C-42AC-90FD-457CC30E487F}" destId="{C3DFBB93-CAA9-4925-AA0C-38381E34ECCF}" srcOrd="2" destOrd="0" presId="urn:microsoft.com/office/officeart/2008/layout/LinedList"/>
    <dgm:cxn modelId="{FD520B85-3DF2-41AE-9465-95A88B9B9A7B}" type="presParOf" srcId="{1B272A1B-F56C-42AC-90FD-457CC30E487F}" destId="{3AC1754C-DC70-4999-983E-5256B97BD396}" srcOrd="3" destOrd="0" presId="urn:microsoft.com/office/officeart/2008/layout/LinedList"/>
    <dgm:cxn modelId="{D882C1A2-83D5-4A14-A027-86AD5C2822E3}" type="presParOf" srcId="{1B272A1B-F56C-42AC-90FD-457CC30E487F}" destId="{B69A1D55-13C2-4357-B4BE-A77B4470D735}" srcOrd="4" destOrd="0" presId="urn:microsoft.com/office/officeart/2008/layout/LinedList"/>
    <dgm:cxn modelId="{22E0B58B-E208-4449-9479-8BAE17CB03E5}" type="presParOf" srcId="{B69A1D55-13C2-4357-B4BE-A77B4470D735}" destId="{03B50425-F0C1-4EE9-A68E-F471A1F204E9}" srcOrd="0" destOrd="0" presId="urn:microsoft.com/office/officeart/2008/layout/LinedList"/>
    <dgm:cxn modelId="{2E823497-6ACB-46E7-AA24-8C713B44DC89}" type="presParOf" srcId="{B69A1D55-13C2-4357-B4BE-A77B4470D735}" destId="{60EF752F-4689-4784-BB60-AE4FACD513FE}" srcOrd="1" destOrd="0" presId="urn:microsoft.com/office/officeart/2008/layout/LinedList"/>
    <dgm:cxn modelId="{AC5B47AD-F7F2-41AD-8E94-2AA30EEC9545}" type="presParOf" srcId="{B69A1D55-13C2-4357-B4BE-A77B4470D735}" destId="{C52E1CC3-1A58-4EB0-A8A2-D176DC91DA5F}" srcOrd="2" destOrd="0" presId="urn:microsoft.com/office/officeart/2008/layout/LinedList"/>
    <dgm:cxn modelId="{E7E57840-4227-4273-B0F9-767CABCF3D24}" type="presParOf" srcId="{1B272A1B-F56C-42AC-90FD-457CC30E487F}" destId="{2CD3C3C6-17B6-493B-9B01-B62CA58354C9}" srcOrd="5" destOrd="0" presId="urn:microsoft.com/office/officeart/2008/layout/LinedList"/>
    <dgm:cxn modelId="{503F5855-B51D-4C16-AD8A-7377A6A8E8FA}" type="presParOf" srcId="{1B272A1B-F56C-42AC-90FD-457CC30E487F}" destId="{A0D3AE39-9FDF-4355-97EC-E789B63CAD07}" srcOrd="6" destOrd="0" presId="urn:microsoft.com/office/officeart/2008/layout/LinedList"/>
    <dgm:cxn modelId="{2B43808F-7E27-4F3C-A410-9E78C62B3D37}" type="presParOf" srcId="{1B272A1B-F56C-42AC-90FD-457CC30E487F}" destId="{250BFC08-38F4-4356-9E04-0A8CB4B0A46D}" srcOrd="7" destOrd="0" presId="urn:microsoft.com/office/officeart/2008/layout/LinedList"/>
    <dgm:cxn modelId="{A5BD3893-981A-4CC0-A3E9-17822897DA90}" type="presParOf" srcId="{250BFC08-38F4-4356-9E04-0A8CB4B0A46D}" destId="{745CD463-4180-48C7-8796-7452121F5FDE}" srcOrd="0" destOrd="0" presId="urn:microsoft.com/office/officeart/2008/layout/LinedList"/>
    <dgm:cxn modelId="{3F9DDAA0-4FC0-4B4E-A18E-AE6014AF787E}" type="presParOf" srcId="{250BFC08-38F4-4356-9E04-0A8CB4B0A46D}" destId="{9B4F606F-3286-4B0E-8658-9AD737F5B309}" srcOrd="1" destOrd="0" presId="urn:microsoft.com/office/officeart/2008/layout/LinedList"/>
    <dgm:cxn modelId="{167A09D2-3AE9-4B69-BD0F-AB1C4AD61D08}" type="presParOf" srcId="{250BFC08-38F4-4356-9E04-0A8CB4B0A46D}" destId="{6E7CED06-1188-4788-8EB0-24F87D0AD8CF}" srcOrd="2" destOrd="0" presId="urn:microsoft.com/office/officeart/2008/layout/LinedList"/>
    <dgm:cxn modelId="{9AAABF25-FDF9-4B36-B808-981A07900AA1}" type="presParOf" srcId="{1B272A1B-F56C-42AC-90FD-457CC30E487F}" destId="{361A0378-CEE3-4906-8337-4EB66519A109}" srcOrd="8" destOrd="0" presId="urn:microsoft.com/office/officeart/2008/layout/LinedList"/>
    <dgm:cxn modelId="{E4F5BFDD-5728-4375-A453-7EEF3FA289A3}" type="presParOf" srcId="{1B272A1B-F56C-42AC-90FD-457CC30E487F}" destId="{CAA32062-7450-4B44-B8ED-D7C4FEF08983}" srcOrd="9" destOrd="0" presId="urn:microsoft.com/office/officeart/2008/layout/LinedList"/>
    <dgm:cxn modelId="{937F3E4E-399A-42A0-BC8E-1640152F2F38}" type="presParOf" srcId="{1B272A1B-F56C-42AC-90FD-457CC30E487F}" destId="{C9903FC2-AEE7-499F-949F-940D4EC27582}" srcOrd="10" destOrd="0" presId="urn:microsoft.com/office/officeart/2008/layout/LinedList"/>
    <dgm:cxn modelId="{C7AB3622-FBC6-4506-9C89-3D8F8060D878}" type="presParOf" srcId="{C9903FC2-AEE7-499F-949F-940D4EC27582}" destId="{05FCE1A9-FFAD-44BA-9BAB-DEC1C8706FF4}" srcOrd="0" destOrd="0" presId="urn:microsoft.com/office/officeart/2008/layout/LinedList"/>
    <dgm:cxn modelId="{6BA1306B-1494-4E4C-B064-B76DB795448F}" type="presParOf" srcId="{C9903FC2-AEE7-499F-949F-940D4EC27582}" destId="{DB925930-6147-4B1F-9A53-032E1AC46405}" srcOrd="1" destOrd="0" presId="urn:microsoft.com/office/officeart/2008/layout/LinedList"/>
    <dgm:cxn modelId="{F2152680-1205-4DD3-BD4A-CBDA27EFD335}" type="presParOf" srcId="{C9903FC2-AEE7-499F-949F-940D4EC27582}" destId="{5B8B2970-5E5D-45B2-AEF4-3DF75ED7B952}" srcOrd="2" destOrd="0" presId="urn:microsoft.com/office/officeart/2008/layout/LinedList"/>
    <dgm:cxn modelId="{ABFF8BBA-291B-43F6-83CC-798608CC3A61}" type="presParOf" srcId="{1B272A1B-F56C-42AC-90FD-457CC30E487F}" destId="{4AEDFEE7-3479-4038-919A-1C9EC48E6AC3}" srcOrd="11" destOrd="0" presId="urn:microsoft.com/office/officeart/2008/layout/LinedList"/>
    <dgm:cxn modelId="{074D4567-F852-4CA5-9151-76A66C293B03}" type="presParOf" srcId="{1B272A1B-F56C-42AC-90FD-457CC30E487F}" destId="{40AFDCEB-E34C-4D21-A76F-0AC65AA1B5C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D027C-C036-41BF-BE96-03B2BD485D4E}">
      <dsp:nvSpPr>
        <dsp:cNvPr id="0" name=""/>
        <dsp:cNvSpPr/>
      </dsp:nvSpPr>
      <dsp:spPr>
        <a:xfrm>
          <a:off x="443597" y="380"/>
          <a:ext cx="4294405" cy="593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dirty="0" smtClean="0">
              <a:latin typeface="Republika" panose="02000506040000020004"/>
            </a:rPr>
            <a:t>NSPV (14-20)</a:t>
          </a:r>
          <a:endParaRPr lang="sl-SI" sz="3600" kern="1200" dirty="0">
            <a:latin typeface="Republika" panose="02000506040000020004"/>
          </a:endParaRPr>
        </a:p>
      </dsp:txBody>
      <dsp:txXfrm>
        <a:off x="460993" y="17776"/>
        <a:ext cx="4259613" cy="559143"/>
      </dsp:txXfrm>
    </dsp:sp>
    <dsp:sp modelId="{E14089C3-7567-4712-9C21-9C763963219B}">
      <dsp:nvSpPr>
        <dsp:cNvPr id="0" name=""/>
        <dsp:cNvSpPr/>
      </dsp:nvSpPr>
      <dsp:spPr>
        <a:xfrm>
          <a:off x="873037" y="594315"/>
          <a:ext cx="417561" cy="33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49"/>
              </a:lnTo>
              <a:lnTo>
                <a:pt x="417561" y="3382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516EE-13F3-4D4B-B39C-B5B3C94C0E9D}">
      <dsp:nvSpPr>
        <dsp:cNvPr id="0" name=""/>
        <dsp:cNvSpPr/>
      </dsp:nvSpPr>
      <dsp:spPr>
        <a:xfrm>
          <a:off x="1290599" y="663901"/>
          <a:ext cx="3232578" cy="537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Vrednotenje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b="0" kern="1200" dirty="0" smtClean="0">
              <a:latin typeface="Republika" panose="02000506040000020004"/>
            </a:rPr>
            <a:t>postopek</a:t>
          </a:r>
          <a:endParaRPr lang="sl-SI" sz="1500" b="0" kern="1200" dirty="0">
            <a:latin typeface="Republika" panose="02000506040000020004"/>
          </a:endParaRPr>
        </a:p>
      </dsp:txBody>
      <dsp:txXfrm>
        <a:off x="1306337" y="679639"/>
        <a:ext cx="3201102" cy="505851"/>
      </dsp:txXfrm>
    </dsp:sp>
    <dsp:sp modelId="{58B7C148-FDB3-4DAB-93E8-7C1ADF36B611}">
      <dsp:nvSpPr>
        <dsp:cNvPr id="0" name=""/>
        <dsp:cNvSpPr/>
      </dsp:nvSpPr>
      <dsp:spPr>
        <a:xfrm>
          <a:off x="873037" y="594315"/>
          <a:ext cx="439960" cy="104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599"/>
              </a:lnTo>
              <a:lnTo>
                <a:pt x="439960" y="10445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5C8C1-4A69-4CCB-93AB-1BDD17AA2698}">
      <dsp:nvSpPr>
        <dsp:cNvPr id="0" name=""/>
        <dsp:cNvSpPr/>
      </dsp:nvSpPr>
      <dsp:spPr>
        <a:xfrm>
          <a:off x="1312998" y="1281333"/>
          <a:ext cx="3196078" cy="715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Proces načrtovanja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postopek INOP-</a:t>
          </a:r>
          <a:r>
            <a:rPr lang="sl-SI" sz="1500" kern="1200" dirty="0" err="1" smtClean="0">
              <a:latin typeface="Republika" panose="02000506040000020004"/>
            </a:rPr>
            <a:t>ovanja</a:t>
          </a:r>
          <a:r>
            <a:rPr lang="sl-SI" sz="1500" kern="1200" dirty="0" smtClean="0">
              <a:latin typeface="Republika" panose="02000506040000020004"/>
            </a:rPr>
            <a:t> ( izvaja v </a:t>
          </a:r>
          <a:r>
            <a:rPr lang="sl-SI" sz="1500" kern="1200" dirty="0" err="1" smtClean="0">
              <a:latin typeface="Republika" panose="02000506040000020004"/>
            </a:rPr>
            <a:t>excel</a:t>
          </a:r>
          <a:r>
            <a:rPr lang="sl-SI" sz="1500" kern="1200" dirty="0" smtClean="0">
              <a:latin typeface="Republika" panose="02000506040000020004"/>
            </a:rPr>
            <a:t> tabelah) </a:t>
          </a:r>
          <a:endParaRPr lang="sl-SI" sz="1500" kern="1200" dirty="0">
            <a:latin typeface="Republika" panose="02000506040000020004"/>
          </a:endParaRPr>
        </a:p>
      </dsp:txBody>
      <dsp:txXfrm>
        <a:off x="1333944" y="1302279"/>
        <a:ext cx="3154186" cy="673272"/>
      </dsp:txXfrm>
    </dsp:sp>
    <dsp:sp modelId="{5117162B-7102-4FC2-94F2-DB0FDB9CC592}">
      <dsp:nvSpPr>
        <dsp:cNvPr id="0" name=""/>
        <dsp:cNvSpPr/>
      </dsp:nvSpPr>
      <dsp:spPr>
        <a:xfrm>
          <a:off x="873037" y="594315"/>
          <a:ext cx="444683" cy="174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950"/>
              </a:lnTo>
              <a:lnTo>
                <a:pt x="444683" y="174395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84945-0E95-447B-8C5F-10AD10F6570E}">
      <dsp:nvSpPr>
        <dsp:cNvPr id="0" name=""/>
        <dsp:cNvSpPr/>
      </dsp:nvSpPr>
      <dsp:spPr>
        <a:xfrm>
          <a:off x="1317721" y="2093469"/>
          <a:ext cx="3186698" cy="489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NPO -Velik projekt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postopek </a:t>
          </a:r>
          <a:r>
            <a:rPr lang="sl-SI" sz="1600" kern="1200" dirty="0" smtClean="0">
              <a:latin typeface="Republika" panose="02000506040000020004"/>
            </a:rPr>
            <a:t> </a:t>
          </a:r>
          <a:endParaRPr lang="sl-SI" sz="1600" kern="1200" dirty="0">
            <a:latin typeface="Republika" panose="02000506040000020004"/>
          </a:endParaRPr>
        </a:p>
      </dsp:txBody>
      <dsp:txXfrm>
        <a:off x="1332061" y="2107809"/>
        <a:ext cx="3158018" cy="460913"/>
      </dsp:txXfrm>
    </dsp:sp>
    <dsp:sp modelId="{2DB8DC88-C62D-461F-88A3-087BD3AE0653}">
      <dsp:nvSpPr>
        <dsp:cNvPr id="0" name=""/>
        <dsp:cNvSpPr/>
      </dsp:nvSpPr>
      <dsp:spPr>
        <a:xfrm>
          <a:off x="873037" y="594315"/>
          <a:ext cx="451696" cy="234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363"/>
              </a:lnTo>
              <a:lnTo>
                <a:pt x="451696" y="234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0241D-799D-4D50-89C7-C3F44FFB4875}">
      <dsp:nvSpPr>
        <dsp:cNvPr id="0" name=""/>
        <dsp:cNvSpPr/>
      </dsp:nvSpPr>
      <dsp:spPr>
        <a:xfrm>
          <a:off x="1324734" y="2708139"/>
          <a:ext cx="3174563" cy="471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Republika" panose="02000506040000020004"/>
            </a:rPr>
            <a:t>Predloge za vloge (NPO in JR)</a:t>
          </a:r>
          <a:endParaRPr lang="sl-SI" sz="1800" kern="1200" dirty="0">
            <a:latin typeface="Republika" panose="02000506040000020004"/>
          </a:endParaRPr>
        </a:p>
      </dsp:txBody>
      <dsp:txXfrm>
        <a:off x="1338531" y="2721936"/>
        <a:ext cx="3146969" cy="443486"/>
      </dsp:txXfrm>
    </dsp:sp>
    <dsp:sp modelId="{F307517D-A57A-4519-953C-8D5FC1293500}">
      <dsp:nvSpPr>
        <dsp:cNvPr id="0" name=""/>
        <dsp:cNvSpPr/>
      </dsp:nvSpPr>
      <dsp:spPr>
        <a:xfrm>
          <a:off x="873037" y="594315"/>
          <a:ext cx="419956" cy="319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3949"/>
              </a:lnTo>
              <a:lnTo>
                <a:pt x="419956" y="31939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7B91A-3F00-4725-B0E9-23FE11CFF7B9}">
      <dsp:nvSpPr>
        <dsp:cNvPr id="0" name=""/>
        <dsp:cNvSpPr/>
      </dsp:nvSpPr>
      <dsp:spPr>
        <a:xfrm>
          <a:off x="1292994" y="3243851"/>
          <a:ext cx="3202559" cy="1088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Spremljanje in poročanje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Postopek priprave poročil</a:t>
          </a:r>
          <a:endParaRPr lang="sl-SI" sz="1500" kern="1200" dirty="0">
            <a:latin typeface="Republika" panose="02000506040000020004"/>
          </a:endParaRPr>
        </a:p>
        <a:p>
          <a:pPr marL="114300" lvl="2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050" kern="1200" dirty="0" smtClean="0">
              <a:latin typeface="Republika" panose="02000506040000020004"/>
            </a:rPr>
            <a:t>Poročilo o izvajanju posameznega leta, Poročilo o izvajanju posameznega leta predloženo v letih 2017 in 2019, končno poročilo, Poročilo o</a:t>
          </a:r>
          <a:r>
            <a:rPr lang="sl-SI" sz="1050" kern="1200" dirty="0" smtClean="0"/>
            <a:t> napredku</a:t>
          </a:r>
          <a:endParaRPr lang="sl-SI" sz="1050" kern="1200" dirty="0"/>
        </a:p>
      </dsp:txBody>
      <dsp:txXfrm>
        <a:off x="1324885" y="3275742"/>
        <a:ext cx="3138777" cy="102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E32A4-B964-4854-91CF-D8047CD0BF7D}">
      <dsp:nvSpPr>
        <dsp:cNvPr id="0" name=""/>
        <dsp:cNvSpPr/>
      </dsp:nvSpPr>
      <dsp:spPr>
        <a:xfrm>
          <a:off x="358916" y="0"/>
          <a:ext cx="4317071" cy="57053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400" kern="1200" dirty="0" smtClean="0">
              <a:latin typeface="Republika" panose="02000506040000020004"/>
            </a:rPr>
            <a:t>NSP (21 – 27)</a:t>
          </a:r>
          <a:endParaRPr lang="sl-SI" sz="3400" kern="1200" dirty="0">
            <a:latin typeface="Republika" panose="02000506040000020004"/>
          </a:endParaRPr>
        </a:p>
      </dsp:txBody>
      <dsp:txXfrm>
        <a:off x="375626" y="16710"/>
        <a:ext cx="4283651" cy="537112"/>
      </dsp:txXfrm>
    </dsp:sp>
    <dsp:sp modelId="{C9270C09-592F-4806-BE73-D55BF3D7469F}">
      <dsp:nvSpPr>
        <dsp:cNvPr id="0" name=""/>
        <dsp:cNvSpPr/>
      </dsp:nvSpPr>
      <dsp:spPr>
        <a:xfrm>
          <a:off x="790623" y="570532"/>
          <a:ext cx="548944" cy="294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996"/>
              </a:lnTo>
              <a:lnTo>
                <a:pt x="548944" y="29499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21489-8E71-41AF-905A-EF46DF051AC1}">
      <dsp:nvSpPr>
        <dsp:cNvPr id="0" name=""/>
        <dsp:cNvSpPr/>
      </dsp:nvSpPr>
      <dsp:spPr>
        <a:xfrm>
          <a:off x="1339568" y="636234"/>
          <a:ext cx="3270785" cy="458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Vrednotenje 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svoja navodila</a:t>
          </a:r>
          <a:endParaRPr lang="sl-SI" sz="1500" kern="1200" dirty="0">
            <a:latin typeface="Republika" panose="02000506040000020004"/>
          </a:endParaRPr>
        </a:p>
      </dsp:txBody>
      <dsp:txXfrm>
        <a:off x="1353000" y="649666"/>
        <a:ext cx="3243921" cy="431724"/>
      </dsp:txXfrm>
    </dsp:sp>
    <dsp:sp modelId="{C51D6749-9314-47DE-B85C-24914B4101DC}">
      <dsp:nvSpPr>
        <dsp:cNvPr id="0" name=""/>
        <dsp:cNvSpPr/>
      </dsp:nvSpPr>
      <dsp:spPr>
        <a:xfrm>
          <a:off x="790623" y="570532"/>
          <a:ext cx="552559" cy="997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182"/>
              </a:lnTo>
              <a:lnTo>
                <a:pt x="552559" y="9971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5B0E7-D51F-453C-9244-8515C65A4F2A}">
      <dsp:nvSpPr>
        <dsp:cNvPr id="0" name=""/>
        <dsp:cNvSpPr/>
      </dsp:nvSpPr>
      <dsp:spPr>
        <a:xfrm>
          <a:off x="1343183" y="1196463"/>
          <a:ext cx="3271799" cy="742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Proces načrtovanja  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kratek povzetek in sklic na NFU (izvaja v eMA2)</a:t>
          </a:r>
          <a:endParaRPr lang="sl-SI" sz="1500" kern="1200" dirty="0">
            <a:latin typeface="Republika" panose="02000506040000020004"/>
          </a:endParaRPr>
        </a:p>
      </dsp:txBody>
      <dsp:txXfrm>
        <a:off x="1364930" y="1218210"/>
        <a:ext cx="3228305" cy="699008"/>
      </dsp:txXfrm>
    </dsp:sp>
    <dsp:sp modelId="{D9E07C4E-8A6E-4E4A-A8FB-BCC00CFFB6BD}">
      <dsp:nvSpPr>
        <dsp:cNvPr id="0" name=""/>
        <dsp:cNvSpPr/>
      </dsp:nvSpPr>
      <dsp:spPr>
        <a:xfrm>
          <a:off x="790623" y="570532"/>
          <a:ext cx="511545" cy="1749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021"/>
              </a:lnTo>
              <a:lnTo>
                <a:pt x="511545" y="1749021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C4EC6-DCC3-4F6D-AA06-EE5106EC4D10}">
      <dsp:nvSpPr>
        <dsp:cNvPr id="0" name=""/>
        <dsp:cNvSpPr/>
      </dsp:nvSpPr>
      <dsp:spPr>
        <a:xfrm>
          <a:off x="1302168" y="2060774"/>
          <a:ext cx="3299723" cy="51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NPO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postopek</a:t>
          </a:r>
          <a:endParaRPr lang="sl-SI" sz="1500" kern="1200" dirty="0">
            <a:latin typeface="Republika" panose="02000506040000020004"/>
          </a:endParaRPr>
        </a:p>
      </dsp:txBody>
      <dsp:txXfrm>
        <a:off x="1317327" y="2075933"/>
        <a:ext cx="3269405" cy="487240"/>
      </dsp:txXfrm>
    </dsp:sp>
    <dsp:sp modelId="{9517CB3A-8CDB-4086-A75B-A41444B1AE98}">
      <dsp:nvSpPr>
        <dsp:cNvPr id="0" name=""/>
        <dsp:cNvSpPr/>
      </dsp:nvSpPr>
      <dsp:spPr>
        <a:xfrm>
          <a:off x="790623" y="570532"/>
          <a:ext cx="509336" cy="233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893"/>
              </a:lnTo>
              <a:lnTo>
                <a:pt x="509336" y="23328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0B7D4-313E-4E18-BF64-2522A9F8FCB9}">
      <dsp:nvSpPr>
        <dsp:cNvPr id="0" name=""/>
        <dsp:cNvSpPr/>
      </dsp:nvSpPr>
      <dsp:spPr>
        <a:xfrm>
          <a:off x="1299959" y="2683128"/>
          <a:ext cx="3297705" cy="440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Republika" panose="02000506040000020004"/>
            </a:rPr>
            <a:t>Predloge za vloge (NPO in JR) v eMA2</a:t>
          </a:r>
          <a:endParaRPr lang="sl-SI" sz="1800" kern="1200" dirty="0">
            <a:latin typeface="Republika" panose="02000506040000020004"/>
          </a:endParaRPr>
        </a:p>
      </dsp:txBody>
      <dsp:txXfrm>
        <a:off x="1312864" y="2696033"/>
        <a:ext cx="3271895" cy="414783"/>
      </dsp:txXfrm>
    </dsp:sp>
    <dsp:sp modelId="{90499B55-C449-4504-B7F4-F20473A3A847}">
      <dsp:nvSpPr>
        <dsp:cNvPr id="0" name=""/>
        <dsp:cNvSpPr/>
      </dsp:nvSpPr>
      <dsp:spPr>
        <a:xfrm>
          <a:off x="790623" y="570532"/>
          <a:ext cx="505949" cy="3234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4668"/>
              </a:lnTo>
              <a:lnTo>
                <a:pt x="505949" y="323466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2D4C2-2933-415C-9D94-6A97E310B6D3}">
      <dsp:nvSpPr>
        <dsp:cNvPr id="0" name=""/>
        <dsp:cNvSpPr/>
      </dsp:nvSpPr>
      <dsp:spPr>
        <a:xfrm>
          <a:off x="1296573" y="3208361"/>
          <a:ext cx="3301339" cy="1193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kern="1200" dirty="0" smtClean="0">
              <a:latin typeface="Republika" panose="02000506040000020004"/>
            </a:rPr>
            <a:t>Spremljanje in poročanje</a:t>
          </a:r>
          <a:endParaRPr lang="sl-SI" sz="1800" kern="1200" dirty="0">
            <a:latin typeface="Republika" panose="02000506040000020004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sl-SI" sz="1500" kern="1200" dirty="0" smtClean="0">
              <a:latin typeface="Republika" panose="02000506040000020004"/>
            </a:rPr>
            <a:t>Postopek priprave poročil </a:t>
          </a:r>
          <a:endParaRPr lang="sl-SI" sz="1500" kern="1200" dirty="0">
            <a:latin typeface="Republika" panose="02000506040000020004"/>
          </a:endParaRP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300" kern="1200" dirty="0" smtClean="0">
              <a:latin typeface="Republika" panose="02000506040000020004"/>
            </a:rPr>
            <a:t>poročila o izvajanju </a:t>
          </a:r>
          <a:r>
            <a:rPr lang="sl-SI" sz="1050" kern="1200" dirty="0" smtClean="0">
              <a:latin typeface="Republika" panose="02000506040000020004"/>
            </a:rPr>
            <a:t>(finančna, razširjena  in vsebinska poročila,  letni pregled smotrnosti, Ocena o izidu vmesnega pregleda ter končna dodelitev zneska prožnosti, Končno poročilo o smotrnosti</a:t>
          </a:r>
          <a:r>
            <a:rPr lang="sl-SI" sz="1050" kern="1200" dirty="0" smtClean="0"/>
            <a:t>)</a:t>
          </a:r>
          <a:endParaRPr lang="sl-SI" sz="1050" kern="1200" dirty="0"/>
        </a:p>
      </dsp:txBody>
      <dsp:txXfrm>
        <a:off x="1331535" y="3243323"/>
        <a:ext cx="3231415" cy="1123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EC638-EA35-4EA0-B31E-8D7092D513DE}">
      <dsp:nvSpPr>
        <dsp:cNvPr id="0" name=""/>
        <dsp:cNvSpPr/>
      </dsp:nvSpPr>
      <dsp:spPr>
        <a:xfrm>
          <a:off x="0" y="0"/>
          <a:ext cx="103305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C0199-1B64-4301-94DC-0CBD083DEA2F}">
      <dsp:nvSpPr>
        <dsp:cNvPr id="0" name=""/>
        <dsp:cNvSpPr/>
      </dsp:nvSpPr>
      <dsp:spPr>
        <a:xfrm>
          <a:off x="0" y="0"/>
          <a:ext cx="2066108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100" kern="1200" dirty="0" smtClean="0">
              <a:latin typeface="Republika" panose="02000506040000020004"/>
            </a:rPr>
            <a:t>Nadgradnja:</a:t>
          </a:r>
          <a:endParaRPr lang="sl-SI" sz="3100" kern="1200" dirty="0">
            <a:latin typeface="Republika" panose="02000506040000020004"/>
          </a:endParaRPr>
        </a:p>
      </dsp:txBody>
      <dsp:txXfrm>
        <a:off x="0" y="0"/>
        <a:ext cx="2066108" cy="4351338"/>
      </dsp:txXfrm>
    </dsp:sp>
    <dsp:sp modelId="{494B996D-542E-4985-8425-DF9AE5917DF2}">
      <dsp:nvSpPr>
        <dsp:cNvPr id="0" name=""/>
        <dsp:cNvSpPr/>
      </dsp:nvSpPr>
      <dsp:spPr>
        <a:xfrm>
          <a:off x="2221066" y="51151"/>
          <a:ext cx="810947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latin typeface="Republika" panose="02000506040000020004"/>
            </a:rPr>
            <a:t>pogodbe o sofinanciranju s predlogi državnega odvetništva</a:t>
          </a:r>
          <a:endParaRPr lang="sl-SI" sz="3000" kern="1200" dirty="0">
            <a:latin typeface="Republika" panose="02000506040000020004"/>
          </a:endParaRPr>
        </a:p>
      </dsp:txBody>
      <dsp:txXfrm>
        <a:off x="2221066" y="51151"/>
        <a:ext cx="8109476" cy="1023031"/>
      </dsp:txXfrm>
    </dsp:sp>
    <dsp:sp modelId="{C3DFBB93-CAA9-4925-AA0C-38381E34ECCF}">
      <dsp:nvSpPr>
        <dsp:cNvPr id="0" name=""/>
        <dsp:cNvSpPr/>
      </dsp:nvSpPr>
      <dsp:spPr>
        <a:xfrm>
          <a:off x="2066108" y="1074183"/>
          <a:ext cx="8264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F752F-4689-4784-BB60-AE4FACD513FE}">
      <dsp:nvSpPr>
        <dsp:cNvPr id="0" name=""/>
        <dsp:cNvSpPr/>
      </dsp:nvSpPr>
      <dsp:spPr>
        <a:xfrm>
          <a:off x="2221066" y="1125335"/>
          <a:ext cx="810947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latin typeface="Republika" panose="02000506040000020004"/>
            </a:rPr>
            <a:t>obrazca investicijskega dokumenta za </a:t>
          </a:r>
          <a:r>
            <a:rPr lang="sl-SI" sz="3000" kern="1200" dirty="0" err="1" smtClean="0">
              <a:latin typeface="Republika" panose="02000506040000020004"/>
            </a:rPr>
            <a:t>t.i</a:t>
          </a:r>
          <a:r>
            <a:rPr lang="sl-SI" sz="3000" kern="1200" dirty="0" smtClean="0">
              <a:latin typeface="Republika" panose="02000506040000020004"/>
            </a:rPr>
            <a:t>. mehke vsebine z MF</a:t>
          </a:r>
          <a:endParaRPr lang="sl-SI" sz="3000" kern="1200" dirty="0">
            <a:latin typeface="Republika" panose="02000506040000020004"/>
          </a:endParaRPr>
        </a:p>
      </dsp:txBody>
      <dsp:txXfrm>
        <a:off x="2221066" y="1125335"/>
        <a:ext cx="8109476" cy="1023031"/>
      </dsp:txXfrm>
    </dsp:sp>
    <dsp:sp modelId="{2CD3C3C6-17B6-493B-9B01-B62CA58354C9}">
      <dsp:nvSpPr>
        <dsp:cNvPr id="0" name=""/>
        <dsp:cNvSpPr/>
      </dsp:nvSpPr>
      <dsp:spPr>
        <a:xfrm>
          <a:off x="2066108" y="2148366"/>
          <a:ext cx="8264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F606F-3286-4B0E-8658-9AD737F5B309}">
      <dsp:nvSpPr>
        <dsp:cNvPr id="0" name=""/>
        <dsp:cNvSpPr/>
      </dsp:nvSpPr>
      <dsp:spPr>
        <a:xfrm>
          <a:off x="2221066" y="2199518"/>
          <a:ext cx="810947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latin typeface="Republika" panose="02000506040000020004"/>
            </a:rPr>
            <a:t>na predlog PT-jev (usklajevanje)</a:t>
          </a:r>
          <a:endParaRPr lang="sl-SI" sz="3000" kern="1200" dirty="0">
            <a:latin typeface="Republika" panose="02000506040000020004"/>
          </a:endParaRPr>
        </a:p>
      </dsp:txBody>
      <dsp:txXfrm>
        <a:off x="2221066" y="2199518"/>
        <a:ext cx="8109476" cy="1023031"/>
      </dsp:txXfrm>
    </dsp:sp>
    <dsp:sp modelId="{361A0378-CEE3-4906-8337-4EB66519A109}">
      <dsp:nvSpPr>
        <dsp:cNvPr id="0" name=""/>
        <dsp:cNvSpPr/>
      </dsp:nvSpPr>
      <dsp:spPr>
        <a:xfrm>
          <a:off x="2066108" y="3222550"/>
          <a:ext cx="8264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25930-6147-4B1F-9A53-032E1AC46405}">
      <dsp:nvSpPr>
        <dsp:cNvPr id="0" name=""/>
        <dsp:cNvSpPr/>
      </dsp:nvSpPr>
      <dsp:spPr>
        <a:xfrm>
          <a:off x="2221066" y="3273701"/>
          <a:ext cx="810947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latin typeface="Republika" panose="02000506040000020004"/>
            </a:rPr>
            <a:t>na predlog UNP (v kasnejših fazah)</a:t>
          </a:r>
          <a:endParaRPr lang="sl-SI" sz="3000" kern="1200" dirty="0">
            <a:latin typeface="Republika" panose="02000506040000020004"/>
          </a:endParaRPr>
        </a:p>
      </dsp:txBody>
      <dsp:txXfrm>
        <a:off x="2221066" y="3273701"/>
        <a:ext cx="8109476" cy="1023031"/>
      </dsp:txXfrm>
    </dsp:sp>
    <dsp:sp modelId="{4AEDFEE7-3479-4038-919A-1C9EC48E6AC3}">
      <dsp:nvSpPr>
        <dsp:cNvPr id="0" name=""/>
        <dsp:cNvSpPr/>
      </dsp:nvSpPr>
      <dsp:spPr>
        <a:xfrm>
          <a:off x="2066108" y="4296733"/>
          <a:ext cx="82644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18. 04. 2023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242"/>
            <a:ext cx="9144000" cy="1934813"/>
          </a:xfrm>
        </p:spPr>
        <p:txBody>
          <a:bodyPr anchor="ctr">
            <a:normAutofit/>
          </a:bodyPr>
          <a:lstStyle/>
          <a:p>
            <a:r>
              <a:rPr lang="sl-SI" sz="5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Predstavitev sistema izvajanja EKP 2021 -2027</a:t>
            </a:r>
            <a:endParaRPr lang="sl-SI" sz="5400" b="1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524000" y="3746417"/>
            <a:ext cx="9144000" cy="1655762"/>
          </a:xfrm>
        </p:spPr>
        <p:txBody>
          <a:bodyPr/>
          <a:lstStyle/>
          <a:p>
            <a:r>
              <a:rPr lang="sl-SI" dirty="0">
                <a:latin typeface="Republika" panose="02000506040000020004"/>
              </a:rPr>
              <a:t>Navodila za </a:t>
            </a:r>
            <a:r>
              <a:rPr lang="sl-SI" dirty="0" smtClean="0">
                <a:latin typeface="Republika" panose="02000506040000020004"/>
              </a:rPr>
              <a:t>načrtovanje, odločanje o podpori, spremljanje in poročanje v programskem obdobju 2021-2027 </a:t>
            </a:r>
            <a:endParaRPr lang="pl-PL" dirty="0">
              <a:latin typeface="Republika" panose="02000506040000020004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673436"/>
            <a:ext cx="2044505" cy="501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latin typeface="Republika" panose="02000506040000020004" pitchFamily="2" charset="-18"/>
              </a:rPr>
              <a:t>Irena Brcko Kogoj</a:t>
            </a:r>
            <a:endParaRPr lang="sl-SI" dirty="0"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715889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5068556" y="2148867"/>
            <a:ext cx="5452069" cy="4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sz="2600" dirty="0">
              <a:latin typeface="Republika" panose="02000506040000020004" pitchFamily="2" charset="-18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700"/>
          </a:xfrm>
        </p:spPr>
        <p:txBody>
          <a:bodyPr>
            <a:normAutofit/>
          </a:bodyPr>
          <a:lstStyle/>
          <a:p>
            <a:r>
              <a:rPr lang="sl-SI" sz="40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Evolucija – ne revolucija- izvajanja </a:t>
            </a:r>
            <a:r>
              <a:rPr lang="sl-SI" sz="40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EKP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423" y="1845588"/>
            <a:ext cx="7891153" cy="424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5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1261213" y="576598"/>
            <a:ext cx="10092587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Bistvene r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azlike/spremembe v 14 - 20 </a:t>
            </a:r>
            <a:r>
              <a:rPr lang="sl-SI" sz="3600" dirty="0" err="1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vs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 21 - 27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Označba mesta vsebine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9686457"/>
              </p:ext>
            </p:extLst>
          </p:nvPr>
        </p:nvGraphicFramePr>
        <p:xfrm>
          <a:off x="838200" y="1537855"/>
          <a:ext cx="5181600" cy="4639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Označba mesta vsebine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0779812"/>
              </p:ext>
            </p:extLst>
          </p:nvPr>
        </p:nvGraphicFramePr>
        <p:xfrm>
          <a:off x="6172200" y="1537855"/>
          <a:ext cx="5181600" cy="4639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725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838199" y="715889"/>
            <a:ext cx="10515601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Nadgradnja NSP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Označba mesta vsebine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076209"/>
              </p:ext>
            </p:extLst>
          </p:nvPr>
        </p:nvGraphicFramePr>
        <p:xfrm>
          <a:off x="838199" y="1825625"/>
          <a:ext cx="103305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značba mesta vsebine 2"/>
          <p:cNvSpPr>
            <a:spLocks noGrp="1"/>
          </p:cNvSpPr>
          <p:nvPr>
            <p:ph sz="half" idx="2"/>
          </p:nvPr>
        </p:nvSpPr>
        <p:spPr>
          <a:xfrm flipH="1">
            <a:off x="11353799" y="1825625"/>
            <a:ext cx="45719" cy="4351338"/>
          </a:xfrm>
        </p:spPr>
        <p:txBody>
          <a:bodyPr>
            <a:normAutofit/>
          </a:bodyPr>
          <a:lstStyle/>
          <a:p>
            <a:pPr lvl="2"/>
            <a:endParaRPr lang="sl-SI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3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1040079" y="2550627"/>
            <a:ext cx="10515601" cy="96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značba mesta vsebine 1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/>
          <a:lstStyle/>
          <a:p>
            <a:pPr lvl="1"/>
            <a:endParaRPr lang="sl-SI" dirty="0" smtClean="0"/>
          </a:p>
          <a:p>
            <a:pPr lvl="1"/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lvl="2"/>
            <a:endParaRPr lang="sl-SI" dirty="0" smtClean="0"/>
          </a:p>
          <a:p>
            <a:pPr lvl="1"/>
            <a:endParaRPr lang="en-GB" dirty="0"/>
          </a:p>
        </p:txBody>
      </p:sp>
      <p:pic>
        <p:nvPicPr>
          <p:cNvPr id="1026" name="Picture 2" descr="Q&amp;A Trivia | Sydney N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6" y="435670"/>
            <a:ext cx="5729844" cy="575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7386452" y="2072244"/>
            <a:ext cx="3859480" cy="3550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Prihranite vprašanja za čas razprave</a:t>
            </a:r>
            <a:endParaRPr lang="en-GB" sz="3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212</Words>
  <Application>Microsoft Office PowerPoint</Application>
  <PresentationFormat>Širokozaslonsko</PresentationFormat>
  <Paragraphs>35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Republika</vt:lpstr>
      <vt:lpstr>Officeova tema</vt:lpstr>
      <vt:lpstr>Predstavitev sistema izvajanja EKP 2021 -2027</vt:lpstr>
      <vt:lpstr>Evolucija – ne revolucija- izvajanja EKP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Irena Brcko Kogoj</cp:lastModifiedBy>
  <cp:revision>30</cp:revision>
  <cp:lastPrinted>2023-04-19T08:23:06Z</cp:lastPrinted>
  <dcterms:created xsi:type="dcterms:W3CDTF">2023-03-08T14:06:17Z</dcterms:created>
  <dcterms:modified xsi:type="dcterms:W3CDTF">2023-04-20T04:29:09Z</dcterms:modified>
</cp:coreProperties>
</file>