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259" r:id="rId3"/>
    <p:sldId id="258" r:id="rId4"/>
    <p:sldId id="286" r:id="rId5"/>
    <p:sldId id="287" r:id="rId6"/>
    <p:sldId id="288" r:id="rId7"/>
    <p:sldId id="289" r:id="rId8"/>
    <p:sldId id="284" r:id="rId9"/>
  </p:sldIdLst>
  <p:sldSz cx="24382413" cy="13716000"/>
  <p:notesSz cx="6858000" cy="9144000"/>
  <p:embeddedFontLst>
    <p:embeddedFont>
      <p:font typeface="Montserrat" panose="00000500000000000000" pitchFamily="2" charset="-18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xQzn/LxW0RPePGVcpB72bNdn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08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4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315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1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557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Verdana"/>
              <a:buNone/>
              <a:defRPr sz="56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soc@pina.si" TargetMode="External"/><Relationship Id="rId5" Type="http://schemas.openxmlformats.org/officeDocument/2006/relationships/hyperlink" Target="https://evropskasredstva.si/asoc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EUsredstv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soc@pina.s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asoc@pina.si" TargetMode="External"/><Relationship Id="rId4" Type="http://schemas.openxmlformats.org/officeDocument/2006/relationships/hyperlink" Target="https://www.youtube.com/@ASOCSloveni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oc@pina.si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78933" y="9764817"/>
            <a:ext cx="22182600" cy="15087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E7E6E6">
                <a:alpha val="74509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-SI" sz="8000" b="1" dirty="0">
                <a:solidFill>
                  <a:srgbClr val="FFFFFF"/>
                </a:solidFill>
                <a:latin typeface="Montserrat"/>
                <a:sym typeface="Montserrat"/>
              </a:rPr>
              <a:t>NAPOTKI ZA KOMUNICIRANJE</a:t>
            </a:r>
            <a:endParaRPr lang="en-GB" sz="8000" dirty="0"/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E09C868-90F1-D185-2DEF-585C526F0A5C}"/>
              </a:ext>
            </a:extLst>
          </p:cNvPr>
          <p:cNvSpPr txBox="1"/>
          <p:nvPr/>
        </p:nvSpPr>
        <p:spPr>
          <a:xfrm>
            <a:off x="1649895" y="3534513"/>
            <a:ext cx="21866087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endParaRPr lang="en-SI" dirty="0"/>
          </a:p>
          <a:p>
            <a:r>
              <a:rPr lang="sl-SI" dirty="0"/>
              <a:t>Za vsa komunikacijska orodja velja splošno pravilo, da mora vsebina, ki jo želite objaviti na komunikacijskih kanalih ASOC – spletna stran ali Facebook profil, </a:t>
            </a:r>
            <a:r>
              <a:rPr lang="sl-SI" b="1" dirty="0"/>
              <a:t>govoriti o vašem delu – Vaše projektu spremljanja ali o Kohezijskem projektu, ki ga spremljate</a:t>
            </a:r>
            <a:r>
              <a:rPr lang="sl-SI" dirty="0"/>
              <a:t>.   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  <a:p>
            <a:r>
              <a:rPr lang="sl-SI" dirty="0"/>
              <a:t>Pri pisanju objav bodite tudi pozorni na </a:t>
            </a:r>
            <a:r>
              <a:rPr lang="sl-SI" b="1" dirty="0"/>
              <a:t>prejemnike sporočil</a:t>
            </a:r>
            <a:r>
              <a:rPr lang="sl-SI" dirty="0"/>
              <a:t>, ciljno skupino, ki jo naslavljate. Na komunikacijskih kanalih ASOC SLOVENIJA, so sporočila namenjena javnosti zunaj skupnosti ASOC (izvajalci projektov, novinarji, občani ipd.), mora biti vsebina, ki ste jo ustvarili, </a:t>
            </a:r>
            <a:r>
              <a:rPr lang="sl-SI" b="1" dirty="0"/>
              <a:t>dovolj poljudno zapisana, da lahko svoj projekt spremljanja pojasnite nekomu, ki tematike ne pozna dobro ali sploh ne</a:t>
            </a:r>
            <a:r>
              <a:rPr lang="sl-SI" dirty="0"/>
              <a:t>.</a:t>
            </a:r>
            <a:endParaRPr lang="en-SI" dirty="0"/>
          </a:p>
        </p:txBody>
      </p:sp>
      <p:sp>
        <p:nvSpPr>
          <p:cNvPr id="5" name="Google Shape;101;p4">
            <a:extLst>
              <a:ext uri="{FF2B5EF4-FFF2-40B4-BE49-F238E27FC236}">
                <a16:creationId xmlns:a16="http://schemas.microsoft.com/office/drawing/2014/main" id="{3B7F3EDD-28FC-7386-D663-79C1294E2C64}"/>
              </a:ext>
            </a:extLst>
          </p:cNvPr>
          <p:cNvSpPr txBox="1"/>
          <p:nvPr/>
        </p:nvSpPr>
        <p:spPr>
          <a:xfrm>
            <a:off x="1766256" y="2361863"/>
            <a:ext cx="18986648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4000" b="1" dirty="0">
                <a:solidFill>
                  <a:srgbClr val="F08A47"/>
                </a:solidFill>
                <a:latin typeface="Montserrat"/>
                <a:sym typeface="Montserrat"/>
              </a:rPr>
              <a:t>NA KAJ MORAMO BITI POZORNI PRI OBJAVAH NA ASOC KANALIH</a:t>
            </a:r>
            <a:endParaRPr dirty="0">
              <a:solidFill>
                <a:srgbClr val="F08A47"/>
              </a:solidFill>
            </a:endParaRPr>
          </a:p>
        </p:txBody>
      </p:sp>
      <p:pic>
        <p:nvPicPr>
          <p:cNvPr id="6" name="Google Shape;156;g27aa896d867_0_19">
            <a:extLst>
              <a:ext uri="{FF2B5EF4-FFF2-40B4-BE49-F238E27FC236}">
                <a16:creationId xmlns:a16="http://schemas.microsoft.com/office/drawing/2014/main" id="{9ABDCD7C-0E48-D501-0845-83D4A7BE2D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895" y="2646592"/>
            <a:ext cx="2090568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847263" y="2376435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4000" b="1" dirty="0">
                <a:solidFill>
                  <a:srgbClr val="F08A47"/>
                </a:solidFill>
                <a:latin typeface="Montserrat"/>
                <a:sym typeface="Montserrat"/>
              </a:rPr>
              <a:t>ASOC SPLETNA STRAN</a:t>
            </a:r>
            <a:endParaRPr dirty="0">
              <a:solidFill>
                <a:srgbClr val="F08A47"/>
              </a:solidFill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B40A428B-8C97-50D6-7E45-91E350B760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464" y="2799787"/>
            <a:ext cx="2090568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C58763-B316-B49F-A522-89651B67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061" y="5126291"/>
            <a:ext cx="12175967" cy="578992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AFE4B93-9B22-A365-650B-EEA4894194BF}"/>
              </a:ext>
            </a:extLst>
          </p:cNvPr>
          <p:cNvSpPr txBox="1"/>
          <p:nvPr/>
        </p:nvSpPr>
        <p:spPr>
          <a:xfrm>
            <a:off x="1629464" y="4552122"/>
            <a:ext cx="10933597" cy="839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Na </a:t>
            </a:r>
            <a:r>
              <a:rPr lang="sl-SI" dirty="0">
                <a:hlinkClick r:id="rId5"/>
              </a:rPr>
              <a:t>spletni strani</a:t>
            </a:r>
            <a:r>
              <a:rPr lang="sl-SI" dirty="0"/>
              <a:t> ASOC najdete koristne napotke in informacije o projektu Šola odprte kohezije, v izobraževalnem kotičku pa vas čaka gradivo, ki vam bo pomagalo pri delu. Na stran bomo redno </a:t>
            </a:r>
            <a:r>
              <a:rPr lang="sl-SI" b="1" dirty="0"/>
              <a:t>objavljali novice o VAŠIH aktivnostih</a:t>
            </a:r>
            <a:r>
              <a:rPr lang="sl-SI" dirty="0"/>
              <a:t>. Vabimo vas, da z nami, na e-naslovu </a:t>
            </a:r>
            <a:r>
              <a:rPr lang="sl-SI" dirty="0" err="1">
                <a:hlinkClick r:id="rId6"/>
              </a:rPr>
              <a:t>asoc@pina.si</a:t>
            </a:r>
            <a:r>
              <a:rPr lang="sl-SI" dirty="0"/>
              <a:t> delite daljše novice o stanju projektov, ki jih bomo nato objavili na strani. 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629464" y="2485174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4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FACEBOOK PROFIL ASOC SLOVENIJA</a:t>
            </a:r>
            <a:endParaRPr dirty="0">
              <a:solidFill>
                <a:srgbClr val="F08A47"/>
              </a:solidFill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B40A428B-8C97-50D6-7E45-91E350B760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900" y="2908525"/>
            <a:ext cx="20905686" cy="10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F7EEC61-5EDC-3F87-3CAF-4D159014640B}"/>
              </a:ext>
            </a:extLst>
          </p:cNvPr>
          <p:cNvSpPr txBox="1"/>
          <p:nvPr/>
        </p:nvSpPr>
        <p:spPr>
          <a:xfrm>
            <a:off x="1442900" y="5214066"/>
            <a:ext cx="8595622" cy="1363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Stran </a:t>
            </a:r>
            <a:r>
              <a:rPr lang="sl-SI" dirty="0">
                <a:hlinkClick r:id="rId4"/>
              </a:rPr>
              <a:t>EVROPSKA SREDSTVA na Facebooku </a:t>
            </a:r>
            <a:r>
              <a:rPr lang="sl-SI" dirty="0"/>
              <a:t>vsebuje ključne in ažurne informacije o izvajanju izobraževalnega programa v Sloveniji in zanimive vsebine povezane s kohezijsko politiko. 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34B35AE9-4AE9-4D90-0816-CC3BA50D514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0515601" y="4378049"/>
            <a:ext cx="11322154" cy="76532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4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3FF5974-B951-56F0-6A98-14A32107F1CD}"/>
              </a:ext>
            </a:extLst>
          </p:cNvPr>
          <p:cNvSpPr txBox="1"/>
          <p:nvPr/>
        </p:nvSpPr>
        <p:spPr>
          <a:xfrm>
            <a:off x="1828800" y="2617605"/>
            <a:ext cx="12145617" cy="57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Vaša naloga je, da v času izvajanja projekta </a:t>
            </a:r>
            <a:r>
              <a:rPr lang="sl-SI" dirty="0" err="1"/>
              <a:t>sprmeljanja</a:t>
            </a:r>
            <a:r>
              <a:rPr lang="sl-SI" dirty="0"/>
              <a:t> pripraivte </a:t>
            </a:r>
            <a:r>
              <a:rPr lang="sl-SI" b="1" dirty="0"/>
              <a:t>vsaj 4 objave </a:t>
            </a:r>
            <a:r>
              <a:rPr lang="sl-SI" dirty="0"/>
              <a:t>za EVROPSKA SREDSTVA Facebook stran. Facebook stran EVROPSKA SREDSTVA je ključen kanal informiranja, saj gre za poseben prostor namenjen objavi najnovejših in zanimivih informacij o delu dijakinj in dijakov, za deljenje videoposnetkov, fotografij in povezav.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</p:txBody>
      </p:sp>
      <p:pic>
        <p:nvPicPr>
          <p:cNvPr id="1030" name="Picture 6" descr="How to write a Facebook post">
            <a:extLst>
              <a:ext uri="{FF2B5EF4-FFF2-40B4-BE49-F238E27FC236}">
                <a16:creationId xmlns:a16="http://schemas.microsoft.com/office/drawing/2014/main" id="{1F718B89-CB48-3A80-A132-703BA819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5" y="3970442"/>
            <a:ext cx="9107610" cy="47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10FCF7D-6BB5-08E5-24D4-AE3567E51D94}"/>
              </a:ext>
            </a:extLst>
          </p:cNvPr>
          <p:cNvSpPr txBox="1"/>
          <p:nvPr/>
        </p:nvSpPr>
        <p:spPr>
          <a:xfrm>
            <a:off x="1828800" y="9745558"/>
            <a:ext cx="2115047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Predloge besedil, vključno z nekaj visokokakovostnimi fotografijami ali videoposnetki, nam pošiljajte na </a:t>
            </a:r>
            <a:r>
              <a:rPr lang="sl-SI" dirty="0" err="1">
                <a:hlinkClick r:id="rId4"/>
              </a:rPr>
              <a:t>asoc</a:t>
            </a:r>
            <a:r>
              <a:rPr lang="sl-SI" dirty="0">
                <a:hlinkClick r:id="rId4"/>
              </a:rPr>
              <a:t>@pina.si</a:t>
            </a:r>
            <a:r>
              <a:rPr lang="sl-SI" dirty="0"/>
              <a:t>. Za objavo bomo poskrbeli najkasneje v 48 urah.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9751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745825" y="3196750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4000" b="1" dirty="0">
                <a:solidFill>
                  <a:srgbClr val="F08A47"/>
                </a:solidFill>
                <a:latin typeface="Montserrat"/>
                <a:sym typeface="Montserrat"/>
              </a:rPr>
              <a:t>ASOC SLOVENIJA YOUTUBE KANAL</a:t>
            </a:r>
            <a:endParaRPr dirty="0">
              <a:solidFill>
                <a:srgbClr val="F08A47"/>
              </a:solidFill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B40A428B-8C97-50D6-7E45-91E350B760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464" y="3481479"/>
            <a:ext cx="20905686" cy="10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5F51F3-4757-AD85-80E3-66717A762A47}"/>
              </a:ext>
            </a:extLst>
          </p:cNvPr>
          <p:cNvSpPr txBox="1"/>
          <p:nvPr/>
        </p:nvSpPr>
        <p:spPr>
          <a:xfrm>
            <a:off x="1745825" y="4886939"/>
            <a:ext cx="20905686" cy="197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Vsa video gradiva bomo redno delili tudi na </a:t>
            </a:r>
            <a:r>
              <a:rPr lang="sl-SI" dirty="0">
                <a:hlinkClick r:id="rId4"/>
              </a:rPr>
              <a:t>ASOC Slovenija </a:t>
            </a:r>
            <a:r>
              <a:rPr lang="sl-SI" dirty="0" err="1">
                <a:hlinkClick r:id="rId4"/>
              </a:rPr>
              <a:t>Youtube</a:t>
            </a:r>
            <a:r>
              <a:rPr lang="sl-SI" dirty="0">
                <a:hlinkClick r:id="rId4"/>
              </a:rPr>
              <a:t> kanalu</a:t>
            </a:r>
            <a:r>
              <a:rPr lang="sl-SI" dirty="0"/>
              <a:t>. 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DC9D363-080E-4698-16E2-D653107D9D3A}"/>
              </a:ext>
            </a:extLst>
          </p:cNvPr>
          <p:cNvSpPr txBox="1"/>
          <p:nvPr/>
        </p:nvSpPr>
        <p:spPr>
          <a:xfrm>
            <a:off x="1730902" y="6858000"/>
            <a:ext cx="8390916" cy="220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Vabimo vas, da kanalu sledite, na družbena omrežja redno delite njegove vsebine in nam na e-naslov </a:t>
            </a:r>
            <a:r>
              <a:rPr lang="sl-SI" dirty="0" err="1">
                <a:hlinkClick r:id="rId5"/>
              </a:rPr>
              <a:t>asoc@pina.si</a:t>
            </a:r>
            <a:r>
              <a:rPr lang="sl-SI" dirty="0"/>
              <a:t> pošljete tudi lastne video vsebine, ki jih bomo nato objavili na kanalu. </a:t>
            </a:r>
            <a:endParaRPr lang="en-SI" dirty="0"/>
          </a:p>
        </p:txBody>
      </p:sp>
      <p:pic>
        <p:nvPicPr>
          <p:cNvPr id="8" name="image2.png">
            <a:extLst>
              <a:ext uri="{FF2B5EF4-FFF2-40B4-BE49-F238E27FC236}">
                <a16:creationId xmlns:a16="http://schemas.microsoft.com/office/drawing/2014/main" id="{49938D7A-6169-B1B0-CD39-EC082624FAD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136741" y="5565913"/>
            <a:ext cx="12340228" cy="673873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668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745825" y="3196750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4000" b="1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KOMUICIRANJE Z EKIPO ASOC</a:t>
            </a:r>
            <a:endParaRPr dirty="0">
              <a:solidFill>
                <a:srgbClr val="F08A47"/>
              </a:solidFill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B40A428B-8C97-50D6-7E45-91E350B760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464" y="3481479"/>
            <a:ext cx="2090568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15 Best Email Writing Tools, Apps, and Software in 2024">
            <a:extLst>
              <a:ext uri="{FF2B5EF4-FFF2-40B4-BE49-F238E27FC236}">
                <a16:creationId xmlns:a16="http://schemas.microsoft.com/office/drawing/2014/main" id="{176B84B1-B6E3-874A-6D6D-4A6E334B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150" y="5337521"/>
            <a:ext cx="114300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64C00D5-D741-8F55-C20E-CB402FE62FD5}"/>
              </a:ext>
            </a:extLst>
          </p:cNvPr>
          <p:cNvSpPr txBox="1"/>
          <p:nvPr/>
        </p:nvSpPr>
        <p:spPr>
          <a:xfrm>
            <a:off x="1847263" y="5337521"/>
            <a:ext cx="7912963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4400"/>
              <a:buNone/>
              <a:defRPr sz="4000" cap="all">
                <a:solidFill>
                  <a:srgbClr val="4C4C4C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l-SI" dirty="0"/>
              <a:t>e-naslov </a:t>
            </a:r>
            <a:r>
              <a:rPr lang="sl-SI" dirty="0" err="1">
                <a:hlinkClick r:id="rId5"/>
              </a:rPr>
              <a:t>asoc@pina.si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/>
              <a:t> </a:t>
            </a:r>
            <a:endParaRPr lang="en-SI" dirty="0"/>
          </a:p>
          <a:p>
            <a:r>
              <a:rPr lang="sl-SI" dirty="0"/>
              <a:t>VSA vprašanja, prošnje za pojasnila, ideje in predloge nam lahko pošljete preko e-mail, na katerega vam bomo odgovorili v roku dveh delovnih dni.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7467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0200" y="11720350"/>
            <a:ext cx="9705001" cy="13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406</Words>
  <Application>Microsoft Office PowerPoint</Application>
  <PresentationFormat>Po meri</PresentationFormat>
  <Paragraphs>23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Montserrat</vt:lpstr>
      <vt:lpstr>Verdana</vt:lpstr>
      <vt:lpstr>Arial</vt:lpstr>
      <vt:lpstr>Calibri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Kristjan Nemac</dc:creator>
  <cp:lastModifiedBy>Beti Blagus</cp:lastModifiedBy>
  <cp:revision>15</cp:revision>
  <dcterms:modified xsi:type="dcterms:W3CDTF">2024-09-24T08:18:13Z</dcterms:modified>
</cp:coreProperties>
</file>